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1" r:id="rId1"/>
  </p:sldMasterIdLst>
  <p:notesMasterIdLst>
    <p:notesMasterId r:id="rId43"/>
  </p:notesMasterIdLst>
  <p:sldIdLst>
    <p:sldId id="277" r:id="rId2"/>
    <p:sldId id="278"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301" r:id="rId26"/>
    <p:sldId id="302" r:id="rId27"/>
    <p:sldId id="303" r:id="rId28"/>
    <p:sldId id="304" r:id="rId29"/>
    <p:sldId id="305" r:id="rId30"/>
    <p:sldId id="306" r:id="rId31"/>
    <p:sldId id="307" r:id="rId32"/>
    <p:sldId id="308" r:id="rId33"/>
    <p:sldId id="309" r:id="rId34"/>
    <p:sldId id="310" r:id="rId35"/>
    <p:sldId id="311" r:id="rId36"/>
    <p:sldId id="312" r:id="rId37"/>
    <p:sldId id="313" r:id="rId38"/>
    <p:sldId id="314" r:id="rId39"/>
    <p:sldId id="315" r:id="rId40"/>
    <p:sldId id="316" r:id="rId41"/>
    <p:sldId id="317"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5B"/>
    <a:srgbClr val="EA1F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327"/>
  </p:normalViewPr>
  <p:slideViewPr>
    <p:cSldViewPr snapToGrid="0">
      <p:cViewPr varScale="1">
        <p:scale>
          <a:sx n="105" d="100"/>
          <a:sy n="105" d="100"/>
        </p:scale>
        <p:origin x="66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027A88-0D7E-4505-A036-8C6A3F0ACC1E}" type="datetimeFigureOut">
              <a:rPr lang="en-US" smtClean="0"/>
              <a:t>4/23/2024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749BE-ADF1-4F4A-97F6-7B5C6AB63F6D}" type="slidenum">
              <a:rPr lang="en-US" smtClean="0"/>
              <a:t>‹#›</a:t>
            </a:fld>
            <a:endParaRPr lang="en-US"/>
          </a:p>
        </p:txBody>
      </p:sp>
    </p:spTree>
    <p:extLst>
      <p:ext uri="{BB962C8B-B14F-4D97-AF65-F5344CB8AC3E}">
        <p14:creationId xmlns:p14="http://schemas.microsoft.com/office/powerpoint/2010/main" val="250793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D330930-48BF-445F-8399-46074EBB261F}" type="slidenum">
              <a:rPr lang="en-US" altLang="en-US">
                <a:latin typeface="Arial" panose="020B0604020202020204" pitchFamily="34" charset="0"/>
              </a:rPr>
              <a:pPr>
                <a:spcBef>
                  <a:spcPct val="0"/>
                </a:spcBef>
              </a:pPr>
              <a:t>1</a:t>
            </a:fld>
            <a:endParaRPr lang="en-US" altLang="en-US">
              <a:latin typeface="Arial" panose="020B0604020202020204" pitchFamily="34" charset="0"/>
            </a:endParaRPr>
          </a:p>
        </p:txBody>
      </p:sp>
    </p:spTree>
    <p:extLst>
      <p:ext uri="{BB962C8B-B14F-4D97-AF65-F5344CB8AC3E}">
        <p14:creationId xmlns:p14="http://schemas.microsoft.com/office/powerpoint/2010/main" val="21420395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51BA2F8-CBED-4F10-A945-30AF8DF74F64}" type="slidenum">
              <a:rPr lang="en-US" altLang="en-US">
                <a:latin typeface="Arial" panose="020B0604020202020204" pitchFamily="34" charset="0"/>
              </a:rPr>
              <a:pPr>
                <a:spcBef>
                  <a:spcPct val="0"/>
                </a:spcBef>
              </a:pPr>
              <a:t>15</a:t>
            </a:fld>
            <a:endParaRPr lang="en-US" altLang="en-US">
              <a:latin typeface="Arial" panose="020B0604020202020204" pitchFamily="34" charset="0"/>
            </a:endParaRPr>
          </a:p>
        </p:txBody>
      </p:sp>
    </p:spTree>
    <p:extLst>
      <p:ext uri="{BB962C8B-B14F-4D97-AF65-F5344CB8AC3E}">
        <p14:creationId xmlns:p14="http://schemas.microsoft.com/office/powerpoint/2010/main" val="15887943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3AA0F1C-01EC-40AD-BBEE-D29A2BFDF034}" type="slidenum">
              <a:rPr lang="en-US" altLang="en-US">
                <a:latin typeface="Arial" panose="020B0604020202020204" pitchFamily="34" charset="0"/>
              </a:rPr>
              <a:pPr>
                <a:spcBef>
                  <a:spcPct val="0"/>
                </a:spcBef>
              </a:pPr>
              <a:t>16</a:t>
            </a:fld>
            <a:endParaRPr lang="en-US" altLang="en-US">
              <a:latin typeface="Arial" panose="020B0604020202020204" pitchFamily="34" charset="0"/>
            </a:endParaRPr>
          </a:p>
        </p:txBody>
      </p:sp>
    </p:spTree>
    <p:extLst>
      <p:ext uri="{BB962C8B-B14F-4D97-AF65-F5344CB8AC3E}">
        <p14:creationId xmlns:p14="http://schemas.microsoft.com/office/powerpoint/2010/main" val="8344526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704FA6-5AB2-430A-B047-246D434C4C29}" type="slidenum">
              <a:rPr lang="en-US" altLang="en-US">
                <a:latin typeface="Arial" panose="020B0604020202020204" pitchFamily="34" charset="0"/>
              </a:rPr>
              <a:pPr>
                <a:spcBef>
                  <a:spcPct val="0"/>
                </a:spcBef>
              </a:pPr>
              <a:t>17</a:t>
            </a:fld>
            <a:endParaRPr lang="en-US" altLang="en-US">
              <a:latin typeface="Arial" panose="020B0604020202020204" pitchFamily="34" charset="0"/>
            </a:endParaRPr>
          </a:p>
        </p:txBody>
      </p:sp>
    </p:spTree>
    <p:extLst>
      <p:ext uri="{BB962C8B-B14F-4D97-AF65-F5344CB8AC3E}">
        <p14:creationId xmlns:p14="http://schemas.microsoft.com/office/powerpoint/2010/main" val="2378759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88BEF5F-444D-4008-BA10-A2DFA6C97C35}" type="slidenum">
              <a:rPr lang="en-US" altLang="en-US">
                <a:latin typeface="Arial" panose="020B0604020202020204" pitchFamily="34" charset="0"/>
              </a:rPr>
              <a:pPr>
                <a:spcBef>
                  <a:spcPct val="0"/>
                </a:spcBef>
              </a:pPr>
              <a:t>18</a:t>
            </a:fld>
            <a:endParaRPr lang="en-US" altLang="en-US">
              <a:latin typeface="Arial" panose="020B0604020202020204" pitchFamily="34" charset="0"/>
            </a:endParaRPr>
          </a:p>
        </p:txBody>
      </p:sp>
    </p:spTree>
    <p:extLst>
      <p:ext uri="{BB962C8B-B14F-4D97-AF65-F5344CB8AC3E}">
        <p14:creationId xmlns:p14="http://schemas.microsoft.com/office/powerpoint/2010/main" val="6068200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7830D0E-DCDE-42B1-A275-282378B0266E}" type="slidenum">
              <a:rPr lang="en-US" altLang="en-US">
                <a:latin typeface="Arial" panose="020B0604020202020204" pitchFamily="34" charset="0"/>
              </a:rPr>
              <a:pPr>
                <a:spcBef>
                  <a:spcPct val="0"/>
                </a:spcBef>
              </a:pPr>
              <a:t>21</a:t>
            </a:fld>
            <a:endParaRPr lang="en-US" altLang="en-US">
              <a:latin typeface="Arial" panose="020B0604020202020204" pitchFamily="34" charset="0"/>
            </a:endParaRPr>
          </a:p>
        </p:txBody>
      </p:sp>
    </p:spTree>
    <p:extLst>
      <p:ext uri="{BB962C8B-B14F-4D97-AF65-F5344CB8AC3E}">
        <p14:creationId xmlns:p14="http://schemas.microsoft.com/office/powerpoint/2010/main" val="36064131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6C2D5A8-A9B9-4715-B693-EFD1038110A4}" type="slidenum">
              <a:rPr lang="en-US" altLang="en-US">
                <a:latin typeface="Arial" panose="020B0604020202020204" pitchFamily="34" charset="0"/>
              </a:rPr>
              <a:pPr>
                <a:spcBef>
                  <a:spcPct val="0"/>
                </a:spcBef>
              </a:pPr>
              <a:t>23</a:t>
            </a:fld>
            <a:endParaRPr lang="en-US" altLang="en-US">
              <a:latin typeface="Arial" panose="020B0604020202020204" pitchFamily="34" charset="0"/>
            </a:endParaRPr>
          </a:p>
        </p:txBody>
      </p:sp>
    </p:spTree>
    <p:extLst>
      <p:ext uri="{BB962C8B-B14F-4D97-AF65-F5344CB8AC3E}">
        <p14:creationId xmlns:p14="http://schemas.microsoft.com/office/powerpoint/2010/main" val="7341279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FA56AAA-B2FC-48B2-8BD4-256C829A27FE}" type="slidenum">
              <a:rPr lang="en-US" altLang="en-US">
                <a:latin typeface="Arial" panose="020B0604020202020204" pitchFamily="34" charset="0"/>
              </a:rPr>
              <a:pPr>
                <a:spcBef>
                  <a:spcPct val="0"/>
                </a:spcBef>
              </a:pPr>
              <a:t>26</a:t>
            </a:fld>
            <a:endParaRPr lang="en-US" altLang="en-US">
              <a:latin typeface="Arial" panose="020B0604020202020204" pitchFamily="34" charset="0"/>
            </a:endParaRPr>
          </a:p>
        </p:txBody>
      </p:sp>
    </p:spTree>
    <p:extLst>
      <p:ext uri="{BB962C8B-B14F-4D97-AF65-F5344CB8AC3E}">
        <p14:creationId xmlns:p14="http://schemas.microsoft.com/office/powerpoint/2010/main" val="3044889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893293A-A022-4DED-BA8B-7C3CF9E4F8D4}" type="slidenum">
              <a:rPr lang="en-US" altLang="en-US">
                <a:latin typeface="Arial" panose="020B0604020202020204" pitchFamily="34" charset="0"/>
              </a:rPr>
              <a:pPr>
                <a:spcBef>
                  <a:spcPct val="0"/>
                </a:spcBef>
              </a:pPr>
              <a:t>28</a:t>
            </a:fld>
            <a:endParaRPr lang="en-US" altLang="en-US">
              <a:latin typeface="Arial" panose="020B0604020202020204" pitchFamily="34" charset="0"/>
            </a:endParaRPr>
          </a:p>
        </p:txBody>
      </p:sp>
    </p:spTree>
    <p:extLst>
      <p:ext uri="{BB962C8B-B14F-4D97-AF65-F5344CB8AC3E}">
        <p14:creationId xmlns:p14="http://schemas.microsoft.com/office/powerpoint/2010/main" val="36340488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C554D51-7481-4883-ADD0-A46BB509E4C7}" type="slidenum">
              <a:rPr lang="en-US" altLang="en-US">
                <a:latin typeface="Arial" panose="020B0604020202020204" pitchFamily="34" charset="0"/>
              </a:rPr>
              <a:pPr>
                <a:spcBef>
                  <a:spcPct val="0"/>
                </a:spcBef>
              </a:pPr>
              <a:t>30</a:t>
            </a:fld>
            <a:endParaRPr lang="en-US" altLang="en-US">
              <a:latin typeface="Arial" panose="020B0604020202020204" pitchFamily="34" charset="0"/>
            </a:endParaRPr>
          </a:p>
        </p:txBody>
      </p:sp>
    </p:spTree>
    <p:extLst>
      <p:ext uri="{BB962C8B-B14F-4D97-AF65-F5344CB8AC3E}">
        <p14:creationId xmlns:p14="http://schemas.microsoft.com/office/powerpoint/2010/main" val="18238053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D6F02B-693A-43F2-813E-DB25B3CCD86F}" type="slidenum">
              <a:rPr lang="en-US" altLang="en-US">
                <a:latin typeface="Arial" panose="020B0604020202020204" pitchFamily="34" charset="0"/>
              </a:rPr>
              <a:pPr>
                <a:spcBef>
                  <a:spcPct val="0"/>
                </a:spcBef>
              </a:pPr>
              <a:t>31</a:t>
            </a:fld>
            <a:endParaRPr lang="en-US" altLang="en-US">
              <a:latin typeface="Arial" panose="020B0604020202020204" pitchFamily="34" charset="0"/>
            </a:endParaRPr>
          </a:p>
        </p:txBody>
      </p:sp>
    </p:spTree>
    <p:extLst>
      <p:ext uri="{BB962C8B-B14F-4D97-AF65-F5344CB8AC3E}">
        <p14:creationId xmlns:p14="http://schemas.microsoft.com/office/powerpoint/2010/main" val="1144831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1E162EA-D716-4EE9-9F6F-C47F4BDD2B41}" type="slidenum">
              <a:rPr lang="en-US" altLang="en-US">
                <a:latin typeface="Arial" panose="020B0604020202020204" pitchFamily="34" charset="0"/>
              </a:rPr>
              <a:pPr>
                <a:spcBef>
                  <a:spcPct val="0"/>
                </a:spcBef>
              </a:pPr>
              <a:t>2</a:t>
            </a:fld>
            <a:endParaRPr lang="en-US" altLang="en-US">
              <a:latin typeface="Arial" panose="020B0604020202020204" pitchFamily="34" charset="0"/>
            </a:endParaRPr>
          </a:p>
        </p:txBody>
      </p:sp>
    </p:spTree>
    <p:extLst>
      <p:ext uri="{BB962C8B-B14F-4D97-AF65-F5344CB8AC3E}">
        <p14:creationId xmlns:p14="http://schemas.microsoft.com/office/powerpoint/2010/main" val="29628391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138945A-7E33-42C0-AC8C-74676778F709}" type="slidenum">
              <a:rPr lang="en-US" altLang="en-US">
                <a:latin typeface="Arial" panose="020B0604020202020204" pitchFamily="34" charset="0"/>
              </a:rPr>
              <a:pPr>
                <a:spcBef>
                  <a:spcPct val="0"/>
                </a:spcBef>
              </a:pPr>
              <a:t>33</a:t>
            </a:fld>
            <a:endParaRPr lang="en-US" altLang="en-US">
              <a:latin typeface="Arial" panose="020B0604020202020204" pitchFamily="34" charset="0"/>
            </a:endParaRPr>
          </a:p>
        </p:txBody>
      </p:sp>
    </p:spTree>
    <p:extLst>
      <p:ext uri="{BB962C8B-B14F-4D97-AF65-F5344CB8AC3E}">
        <p14:creationId xmlns:p14="http://schemas.microsoft.com/office/powerpoint/2010/main" val="35382096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8292F94-C84C-42BD-BE80-62756258E5A6}" type="slidenum">
              <a:rPr lang="en-US" altLang="en-US">
                <a:latin typeface="Arial" panose="020B0604020202020204" pitchFamily="34" charset="0"/>
              </a:rPr>
              <a:pPr>
                <a:spcBef>
                  <a:spcPct val="0"/>
                </a:spcBef>
              </a:pPr>
              <a:t>34</a:t>
            </a:fld>
            <a:endParaRPr lang="en-US" altLang="en-US">
              <a:latin typeface="Arial" panose="020B0604020202020204" pitchFamily="34" charset="0"/>
            </a:endParaRPr>
          </a:p>
        </p:txBody>
      </p:sp>
    </p:spTree>
    <p:extLst>
      <p:ext uri="{BB962C8B-B14F-4D97-AF65-F5344CB8AC3E}">
        <p14:creationId xmlns:p14="http://schemas.microsoft.com/office/powerpoint/2010/main" val="37451690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9072360-CE92-4BEB-897E-F593912D25AF}" type="slidenum">
              <a:rPr lang="en-US" altLang="en-US">
                <a:latin typeface="Arial" panose="020B0604020202020204" pitchFamily="34" charset="0"/>
              </a:rPr>
              <a:pPr>
                <a:spcBef>
                  <a:spcPct val="0"/>
                </a:spcBef>
              </a:pPr>
              <a:t>35</a:t>
            </a:fld>
            <a:endParaRPr lang="en-US" altLang="en-US">
              <a:latin typeface="Arial" panose="020B0604020202020204" pitchFamily="34" charset="0"/>
            </a:endParaRPr>
          </a:p>
        </p:txBody>
      </p:sp>
    </p:spTree>
    <p:extLst>
      <p:ext uri="{BB962C8B-B14F-4D97-AF65-F5344CB8AC3E}">
        <p14:creationId xmlns:p14="http://schemas.microsoft.com/office/powerpoint/2010/main" val="12274662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2238E96-0569-4682-91BD-7D50BDFF3499}" type="slidenum">
              <a:rPr lang="en-US" altLang="en-US">
                <a:latin typeface="Arial" panose="020B0604020202020204" pitchFamily="34" charset="0"/>
              </a:rPr>
              <a:pPr>
                <a:spcBef>
                  <a:spcPct val="0"/>
                </a:spcBef>
              </a:pPr>
              <a:t>36</a:t>
            </a:fld>
            <a:endParaRPr lang="en-US" altLang="en-US">
              <a:latin typeface="Arial" panose="020B0604020202020204" pitchFamily="34" charset="0"/>
            </a:endParaRPr>
          </a:p>
        </p:txBody>
      </p:sp>
    </p:spTree>
    <p:extLst>
      <p:ext uri="{BB962C8B-B14F-4D97-AF65-F5344CB8AC3E}">
        <p14:creationId xmlns:p14="http://schemas.microsoft.com/office/powerpoint/2010/main" val="38837756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95411C7-9775-4991-BC07-9DAD7BA5C5A2}" type="slidenum">
              <a:rPr lang="en-US" altLang="en-US">
                <a:latin typeface="Arial" panose="020B0604020202020204" pitchFamily="34" charset="0"/>
              </a:rPr>
              <a:pPr>
                <a:spcBef>
                  <a:spcPct val="0"/>
                </a:spcBef>
              </a:pPr>
              <a:t>37</a:t>
            </a:fld>
            <a:endParaRPr lang="en-US" altLang="en-US">
              <a:latin typeface="Arial" panose="020B0604020202020204" pitchFamily="34" charset="0"/>
            </a:endParaRPr>
          </a:p>
        </p:txBody>
      </p:sp>
    </p:spTree>
    <p:extLst>
      <p:ext uri="{BB962C8B-B14F-4D97-AF65-F5344CB8AC3E}">
        <p14:creationId xmlns:p14="http://schemas.microsoft.com/office/powerpoint/2010/main" val="40795178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9FDDDC8-143C-43F0-8A42-C2B31F03578F}" type="slidenum">
              <a:rPr lang="en-US" altLang="en-US">
                <a:latin typeface="Arial" panose="020B0604020202020204" pitchFamily="34" charset="0"/>
              </a:rPr>
              <a:pPr>
                <a:spcBef>
                  <a:spcPct val="0"/>
                </a:spcBef>
              </a:pPr>
              <a:t>38</a:t>
            </a:fld>
            <a:endParaRPr lang="en-US" altLang="en-US">
              <a:latin typeface="Arial" panose="020B0604020202020204" pitchFamily="34" charset="0"/>
            </a:endParaRPr>
          </a:p>
        </p:txBody>
      </p:sp>
    </p:spTree>
    <p:extLst>
      <p:ext uri="{BB962C8B-B14F-4D97-AF65-F5344CB8AC3E}">
        <p14:creationId xmlns:p14="http://schemas.microsoft.com/office/powerpoint/2010/main" val="41334939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417AC54-FE61-43E3-97FC-DF365C096E2D}" type="slidenum">
              <a:rPr lang="en-US" altLang="en-US">
                <a:latin typeface="Arial" panose="020B0604020202020204" pitchFamily="34" charset="0"/>
              </a:rPr>
              <a:pPr>
                <a:spcBef>
                  <a:spcPct val="0"/>
                </a:spcBef>
              </a:pPr>
              <a:t>39</a:t>
            </a:fld>
            <a:endParaRPr lang="en-US" altLang="en-US">
              <a:latin typeface="Arial" panose="020B0604020202020204" pitchFamily="34" charset="0"/>
            </a:endParaRPr>
          </a:p>
        </p:txBody>
      </p:sp>
    </p:spTree>
    <p:extLst>
      <p:ext uri="{BB962C8B-B14F-4D97-AF65-F5344CB8AC3E}">
        <p14:creationId xmlns:p14="http://schemas.microsoft.com/office/powerpoint/2010/main" val="32928526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B834C9C-B406-4F74-9C9E-5A213AC2CE3D}" type="slidenum">
              <a:rPr lang="en-US" altLang="en-US">
                <a:latin typeface="Arial" panose="020B0604020202020204" pitchFamily="34" charset="0"/>
              </a:rPr>
              <a:pPr>
                <a:spcBef>
                  <a:spcPct val="0"/>
                </a:spcBef>
              </a:pPr>
              <a:t>40</a:t>
            </a:fld>
            <a:endParaRPr lang="en-US" altLang="en-US">
              <a:latin typeface="Arial" panose="020B0604020202020204" pitchFamily="34" charset="0"/>
            </a:endParaRPr>
          </a:p>
        </p:txBody>
      </p:sp>
    </p:spTree>
    <p:extLst>
      <p:ext uri="{BB962C8B-B14F-4D97-AF65-F5344CB8AC3E}">
        <p14:creationId xmlns:p14="http://schemas.microsoft.com/office/powerpoint/2010/main" val="18267982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8FDC9C-6EF8-4563-AAC1-039CABDC0DE9}" type="slidenum">
              <a:rPr lang="en-US" altLang="en-US">
                <a:latin typeface="Arial" panose="020B0604020202020204" pitchFamily="34" charset="0"/>
              </a:rPr>
              <a:pPr>
                <a:spcBef>
                  <a:spcPct val="0"/>
                </a:spcBef>
              </a:pPr>
              <a:t>41</a:t>
            </a:fld>
            <a:endParaRPr lang="en-US" altLang="en-US">
              <a:latin typeface="Arial" panose="020B0604020202020204" pitchFamily="34" charset="0"/>
            </a:endParaRPr>
          </a:p>
        </p:txBody>
      </p:sp>
    </p:spTree>
    <p:extLst>
      <p:ext uri="{BB962C8B-B14F-4D97-AF65-F5344CB8AC3E}">
        <p14:creationId xmlns:p14="http://schemas.microsoft.com/office/powerpoint/2010/main" val="2373883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C87D5A5-22C5-4814-80DE-EB22D025062C}" type="slidenum">
              <a:rPr lang="en-US" altLang="en-US">
                <a:latin typeface="Arial" panose="020B0604020202020204" pitchFamily="34" charset="0"/>
              </a:rPr>
              <a:pPr>
                <a:spcBef>
                  <a:spcPct val="0"/>
                </a:spcBef>
              </a:pPr>
              <a:t>4</a:t>
            </a:fld>
            <a:endParaRPr lang="en-US" altLang="en-US">
              <a:latin typeface="Arial" panose="020B0604020202020204" pitchFamily="34" charset="0"/>
            </a:endParaRPr>
          </a:p>
        </p:txBody>
      </p:sp>
    </p:spTree>
    <p:extLst>
      <p:ext uri="{BB962C8B-B14F-4D97-AF65-F5344CB8AC3E}">
        <p14:creationId xmlns:p14="http://schemas.microsoft.com/office/powerpoint/2010/main" val="2910512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5338262-B797-4ADB-954C-246C0F5AF198}" type="slidenum">
              <a:rPr lang="en-US" altLang="en-US">
                <a:latin typeface="Arial" panose="020B0604020202020204" pitchFamily="34" charset="0"/>
              </a:rPr>
              <a:pPr>
                <a:spcBef>
                  <a:spcPct val="0"/>
                </a:spcBef>
              </a:pPr>
              <a:t>5</a:t>
            </a:fld>
            <a:endParaRPr lang="en-US" altLang="en-US">
              <a:latin typeface="Arial" panose="020B0604020202020204" pitchFamily="34" charset="0"/>
            </a:endParaRPr>
          </a:p>
        </p:txBody>
      </p:sp>
    </p:spTree>
    <p:extLst>
      <p:ext uri="{BB962C8B-B14F-4D97-AF65-F5344CB8AC3E}">
        <p14:creationId xmlns:p14="http://schemas.microsoft.com/office/powerpoint/2010/main" val="2485756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B9923AF-F7CE-4473-98CA-9EBE1D31736D}" type="slidenum">
              <a:rPr lang="en-US" altLang="en-US">
                <a:latin typeface="Arial" panose="020B0604020202020204" pitchFamily="34" charset="0"/>
              </a:rPr>
              <a:pPr>
                <a:spcBef>
                  <a:spcPct val="0"/>
                </a:spcBef>
              </a:pPr>
              <a:t>6</a:t>
            </a:fld>
            <a:endParaRPr lang="en-US" altLang="en-US">
              <a:latin typeface="Arial" panose="020B0604020202020204" pitchFamily="34" charset="0"/>
            </a:endParaRPr>
          </a:p>
        </p:txBody>
      </p:sp>
    </p:spTree>
    <p:extLst>
      <p:ext uri="{BB962C8B-B14F-4D97-AF65-F5344CB8AC3E}">
        <p14:creationId xmlns:p14="http://schemas.microsoft.com/office/powerpoint/2010/main" val="18735287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68F73D1-9D6B-43AF-950D-3F44D877FA22}" type="slidenum">
              <a:rPr lang="en-US" altLang="en-US">
                <a:latin typeface="Arial" panose="020B0604020202020204" pitchFamily="34" charset="0"/>
              </a:rPr>
              <a:pPr>
                <a:spcBef>
                  <a:spcPct val="0"/>
                </a:spcBef>
              </a:pPr>
              <a:t>8</a:t>
            </a:fld>
            <a:endParaRPr lang="en-US" altLang="en-US">
              <a:latin typeface="Arial" panose="020B0604020202020204" pitchFamily="34" charset="0"/>
            </a:endParaRPr>
          </a:p>
        </p:txBody>
      </p:sp>
    </p:spTree>
    <p:extLst>
      <p:ext uri="{BB962C8B-B14F-4D97-AF65-F5344CB8AC3E}">
        <p14:creationId xmlns:p14="http://schemas.microsoft.com/office/powerpoint/2010/main" val="3561317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1A47C3-DACB-480B-9858-74585EE22CAE}" type="slidenum">
              <a:rPr lang="en-US" altLang="en-US">
                <a:latin typeface="Arial" panose="020B0604020202020204" pitchFamily="34" charset="0"/>
              </a:rPr>
              <a:pPr>
                <a:spcBef>
                  <a:spcPct val="0"/>
                </a:spcBef>
              </a:pPr>
              <a:t>11</a:t>
            </a:fld>
            <a:endParaRPr lang="en-US" altLang="en-US">
              <a:latin typeface="Arial" panose="020B0604020202020204" pitchFamily="34" charset="0"/>
            </a:endParaRPr>
          </a:p>
        </p:txBody>
      </p:sp>
    </p:spTree>
    <p:extLst>
      <p:ext uri="{BB962C8B-B14F-4D97-AF65-F5344CB8AC3E}">
        <p14:creationId xmlns:p14="http://schemas.microsoft.com/office/powerpoint/2010/main" val="1465721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5C52A0E-23BD-40B4-B1BD-B6CA14C4F89B}" type="slidenum">
              <a:rPr lang="en-US" altLang="en-US">
                <a:latin typeface="Arial" panose="020B0604020202020204" pitchFamily="34" charset="0"/>
              </a:rPr>
              <a:pPr>
                <a:spcBef>
                  <a:spcPct val="0"/>
                </a:spcBef>
              </a:pPr>
              <a:t>13</a:t>
            </a:fld>
            <a:endParaRPr lang="en-US" altLang="en-US">
              <a:latin typeface="Arial" panose="020B0604020202020204" pitchFamily="34" charset="0"/>
            </a:endParaRPr>
          </a:p>
        </p:txBody>
      </p:sp>
    </p:spTree>
    <p:extLst>
      <p:ext uri="{BB962C8B-B14F-4D97-AF65-F5344CB8AC3E}">
        <p14:creationId xmlns:p14="http://schemas.microsoft.com/office/powerpoint/2010/main" val="1943434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62AD79E-632E-47FD-B1C8-E600756CB0DE}" type="slidenum">
              <a:rPr lang="en-US" altLang="en-US">
                <a:latin typeface="Arial" panose="020B0604020202020204" pitchFamily="34" charset="0"/>
              </a:rPr>
              <a:pPr>
                <a:spcBef>
                  <a:spcPct val="0"/>
                </a:spcBef>
              </a:pPr>
              <a:t>14</a:t>
            </a:fld>
            <a:endParaRPr lang="en-US" altLang="en-US">
              <a:latin typeface="Arial" panose="020B0604020202020204" pitchFamily="34" charset="0"/>
            </a:endParaRPr>
          </a:p>
        </p:txBody>
      </p:sp>
    </p:spTree>
    <p:extLst>
      <p:ext uri="{BB962C8B-B14F-4D97-AF65-F5344CB8AC3E}">
        <p14:creationId xmlns:p14="http://schemas.microsoft.com/office/powerpoint/2010/main" val="22686763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872E9CF-8AE9-5255-4316-349012503E9B}"/>
              </a:ext>
            </a:extLst>
          </p:cNvPr>
          <p:cNvPicPr>
            <a:picLocks noGrp="1" noRot="1" noChangeAspect="1" noMove="1" noResize="1" noEditPoints="1" noAdjustHandles="1" noChangeArrowheads="1" noChangeShapeType="1" noCrop="1"/>
          </p:cNvPicPr>
          <p:nvPr userDrawn="1"/>
        </p:nvPicPr>
        <p:blipFill>
          <a:blip r:embed="rId3"/>
          <a:srcRect/>
          <a:stretch/>
        </p:blipFill>
        <p:spPr>
          <a:xfrm>
            <a:off x="9724767" y="340170"/>
            <a:ext cx="2203628" cy="1065862"/>
          </a:xfrm>
          <a:prstGeom prst="rect">
            <a:avLst/>
          </a:prstGeom>
        </p:spPr>
      </p:pic>
      <p:sp>
        <p:nvSpPr>
          <p:cNvPr id="6" name="Title 1">
            <a:extLst>
              <a:ext uri="{FF2B5EF4-FFF2-40B4-BE49-F238E27FC236}">
                <a16:creationId xmlns:a16="http://schemas.microsoft.com/office/drawing/2014/main" id="{D1209A9B-74A4-F114-8811-EFAA10BA8B32}"/>
              </a:ext>
            </a:extLst>
          </p:cNvPr>
          <p:cNvSpPr>
            <a:spLocks noGrp="1"/>
          </p:cNvSpPr>
          <p:nvPr>
            <p:ph type="ctrTitle" hasCustomPrompt="1"/>
          </p:nvPr>
        </p:nvSpPr>
        <p:spPr>
          <a:xfrm>
            <a:off x="1524000" y="1480709"/>
            <a:ext cx="9144000" cy="2387600"/>
          </a:xfrm>
        </p:spPr>
        <p:txBody>
          <a:bodyPr anchor="b">
            <a:normAutofit/>
          </a:bodyPr>
          <a:lstStyle>
            <a:lvl1pPr algn="ctr">
              <a:defRPr sz="8000" b="1" i="0">
                <a:solidFill>
                  <a:schemeClr val="bg1"/>
                </a:solidFill>
                <a:latin typeface="Calibri" panose="020F0502020204030204" pitchFamily="34" charset="0"/>
                <a:cs typeface="Calibri" panose="020F0502020204030204" pitchFamily="34" charset="0"/>
              </a:defRPr>
            </a:lvl1pPr>
          </a:lstStyle>
          <a:p>
            <a:r>
              <a:rPr lang="en-US" dirty="0"/>
              <a:t>Title Goes Here</a:t>
            </a:r>
          </a:p>
        </p:txBody>
      </p:sp>
      <p:sp>
        <p:nvSpPr>
          <p:cNvPr id="7" name="Subtitle 2">
            <a:extLst>
              <a:ext uri="{FF2B5EF4-FFF2-40B4-BE49-F238E27FC236}">
                <a16:creationId xmlns:a16="http://schemas.microsoft.com/office/drawing/2014/main" id="{89EEE7A8-0736-F53C-7D39-E9CDF13C67D6}"/>
              </a:ext>
            </a:extLst>
          </p:cNvPr>
          <p:cNvSpPr>
            <a:spLocks noGrp="1"/>
          </p:cNvSpPr>
          <p:nvPr>
            <p:ph type="subTitle" idx="1" hasCustomPrompt="1"/>
          </p:nvPr>
        </p:nvSpPr>
        <p:spPr>
          <a:xfrm>
            <a:off x="1524000" y="3960384"/>
            <a:ext cx="9144000" cy="1229454"/>
          </a:xfrm>
        </p:spPr>
        <p:txBody>
          <a:bodyPr/>
          <a:lstStyle>
            <a:lvl1pPr marL="0" indent="0" algn="ctr">
              <a:buNone/>
              <a:defRPr sz="2400">
                <a:solidFill>
                  <a:schemeClr val="bg1"/>
                </a:solidFill>
                <a:latin typeface="Calibri" panose="020F0502020204030204" pitchFamily="34" charset="0"/>
                <a:cs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 Goes Here</a:t>
            </a:r>
          </a:p>
        </p:txBody>
      </p:sp>
    </p:spTree>
    <p:extLst>
      <p:ext uri="{BB962C8B-B14F-4D97-AF65-F5344CB8AC3E}">
        <p14:creationId xmlns:p14="http://schemas.microsoft.com/office/powerpoint/2010/main" val="743413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0864-8B5F-C930-C8ED-0AB1041C17E9}"/>
              </a:ext>
            </a:extLst>
          </p:cNvPr>
          <p:cNvSpPr>
            <a:spLocks noGrp="1"/>
          </p:cNvSpPr>
          <p:nvPr>
            <p:ph type="title" hasCustomPrompt="1"/>
          </p:nvPr>
        </p:nvSpPr>
        <p:spPr>
          <a:xfrm>
            <a:off x="1995530" y="2137719"/>
            <a:ext cx="8200939" cy="2111332"/>
          </a:xfrm>
        </p:spPr>
        <p:txBody>
          <a:bodyPr anchor="ctr">
            <a:normAutofit/>
          </a:bodyPr>
          <a:lstStyle>
            <a:lvl1pPr>
              <a:defRPr sz="5400" b="1">
                <a:solidFill>
                  <a:srgbClr val="EA1F45"/>
                </a:solidFill>
                <a:latin typeface="Calibri" panose="020F0502020204030204" pitchFamily="34" charset="0"/>
                <a:cs typeface="Calibri" panose="020F0502020204030204" pitchFamily="34" charset="0"/>
              </a:defRPr>
            </a:lvl1pPr>
          </a:lstStyle>
          <a:p>
            <a:r>
              <a:rPr lang="en-US" dirty="0"/>
              <a:t>Section Header Goes Here</a:t>
            </a:r>
          </a:p>
        </p:txBody>
      </p:sp>
      <p:pic>
        <p:nvPicPr>
          <p:cNvPr id="4" name="Picture 3">
            <a:extLst>
              <a:ext uri="{FF2B5EF4-FFF2-40B4-BE49-F238E27FC236}">
                <a16:creationId xmlns:a16="http://schemas.microsoft.com/office/drawing/2014/main" id="{273F3D68-6330-96A1-272E-80D3C14EC520}"/>
              </a:ext>
            </a:extLst>
          </p:cNvPr>
          <p:cNvPicPr/>
          <p:nvPr userDrawn="1"/>
        </p:nvPicPr>
        <p:blipFill>
          <a:blip r:embed="rId3"/>
          <a:srcRect/>
          <a:stretch/>
        </p:blipFill>
        <p:spPr>
          <a:xfrm>
            <a:off x="9724767" y="340170"/>
            <a:ext cx="2203627" cy="1065862"/>
          </a:xfrm>
          <a:prstGeom prst="rect">
            <a:avLst/>
          </a:prstGeom>
        </p:spPr>
      </p:pic>
      <p:sp>
        <p:nvSpPr>
          <p:cNvPr id="6" name="Slide Number Placeholder 11">
            <a:extLst>
              <a:ext uri="{FF2B5EF4-FFF2-40B4-BE49-F238E27FC236}">
                <a16:creationId xmlns:a16="http://schemas.microsoft.com/office/drawing/2014/main" id="{1428EA12-63C6-4622-C5A1-527AF3BAE74C}"/>
              </a:ext>
            </a:extLst>
          </p:cNvPr>
          <p:cNvSpPr>
            <a:spLocks noGrp="1"/>
          </p:cNvSpPr>
          <p:nvPr>
            <p:ph type="sldNum" sz="quarter" idx="13"/>
          </p:nvPr>
        </p:nvSpPr>
        <p:spPr>
          <a:xfrm>
            <a:off x="170935" y="6356350"/>
            <a:ext cx="2743200" cy="365125"/>
          </a:xfrm>
        </p:spPr>
        <p:txBody>
          <a:bodyPr/>
          <a:lstStyle>
            <a:lvl1pPr algn="l">
              <a:defRPr>
                <a:solidFill>
                  <a:schemeClr val="bg1"/>
                </a:solidFill>
                <a:latin typeface="Calibri" panose="020F0502020204030204" pitchFamily="34" charset="0"/>
                <a:cs typeface="Calibri" panose="020F0502020204030204" pitchFamily="34" charset="0"/>
              </a:defRPr>
            </a:lvl1pPr>
          </a:lstStyle>
          <a:p>
            <a:fld id="{964E3598-2D5C-024F-9D1E-B79FF9982580}" type="slidenum">
              <a:rPr lang="en-US" smtClean="0"/>
              <a:pPr/>
              <a:t>‹#›</a:t>
            </a:fld>
            <a:endParaRPr lang="en-US" dirty="0"/>
          </a:p>
        </p:txBody>
      </p:sp>
    </p:spTree>
    <p:extLst>
      <p:ext uri="{BB962C8B-B14F-4D97-AF65-F5344CB8AC3E}">
        <p14:creationId xmlns:p14="http://schemas.microsoft.com/office/powerpoint/2010/main" val="1524913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70398-58AE-2C07-5184-8CF567788572}"/>
              </a:ext>
            </a:extLst>
          </p:cNvPr>
          <p:cNvSpPr>
            <a:spLocks noGrp="1"/>
          </p:cNvSpPr>
          <p:nvPr>
            <p:ph type="title" hasCustomPrompt="1"/>
          </p:nvPr>
        </p:nvSpPr>
        <p:spPr>
          <a:xfrm>
            <a:off x="838200" y="365125"/>
            <a:ext cx="8491151" cy="1325563"/>
          </a:xfrm>
        </p:spPr>
        <p:txBody>
          <a:bodyPr/>
          <a:lstStyle>
            <a:lvl1pPr>
              <a:defRPr b="1">
                <a:solidFill>
                  <a:srgbClr val="00205B"/>
                </a:solidFill>
                <a:latin typeface="Calibri" panose="020F0502020204030204" pitchFamily="34" charset="0"/>
                <a:cs typeface="Calibri" panose="020F0502020204030204" pitchFamily="34" charset="0"/>
              </a:defRPr>
            </a:lvl1pPr>
          </a:lstStyle>
          <a:p>
            <a:r>
              <a:rPr lang="en-US" dirty="0"/>
              <a:t>Content Title Goes Here</a:t>
            </a:r>
          </a:p>
        </p:txBody>
      </p:sp>
      <p:sp>
        <p:nvSpPr>
          <p:cNvPr id="3" name="Content Placeholder 2">
            <a:extLst>
              <a:ext uri="{FF2B5EF4-FFF2-40B4-BE49-F238E27FC236}">
                <a16:creationId xmlns:a16="http://schemas.microsoft.com/office/drawing/2014/main" id="{EF6AD69C-AD6B-AA0A-FA45-A66168DB43A0}"/>
              </a:ext>
            </a:extLst>
          </p:cNvPr>
          <p:cNvSpPr>
            <a:spLocks noGrp="1"/>
          </p:cNvSpPr>
          <p:nvPr>
            <p:ph idx="1"/>
          </p:nvPr>
        </p:nvSpPr>
        <p:spPr/>
        <p:txBody>
          <a:bodyPr/>
          <a:lstStyle>
            <a:lvl1pPr>
              <a:buClr>
                <a:srgbClr val="EA1F45"/>
              </a:buClr>
              <a:defRPr>
                <a:solidFill>
                  <a:schemeClr val="bg1">
                    <a:lumMod val="50000"/>
                  </a:schemeClr>
                </a:solidFill>
                <a:latin typeface="Calibri" panose="020F0502020204030204" pitchFamily="34" charset="0"/>
                <a:cs typeface="Calibri" panose="020F0502020204030204" pitchFamily="34" charset="0"/>
              </a:defRPr>
            </a:lvl1pPr>
            <a:lvl2pPr>
              <a:buClr>
                <a:srgbClr val="EA1F45"/>
              </a:buClr>
              <a:defRPr>
                <a:solidFill>
                  <a:schemeClr val="bg1">
                    <a:lumMod val="50000"/>
                  </a:schemeClr>
                </a:solidFill>
                <a:latin typeface="Calibri" panose="020F0502020204030204" pitchFamily="34" charset="0"/>
                <a:cs typeface="Calibri" panose="020F0502020204030204" pitchFamily="34" charset="0"/>
              </a:defRPr>
            </a:lvl2pPr>
            <a:lvl3pPr>
              <a:buClr>
                <a:srgbClr val="EA1F45"/>
              </a:buClr>
              <a:defRPr>
                <a:solidFill>
                  <a:schemeClr val="bg1">
                    <a:lumMod val="50000"/>
                  </a:schemeClr>
                </a:solidFill>
                <a:latin typeface="Calibri" panose="020F0502020204030204" pitchFamily="34" charset="0"/>
                <a:cs typeface="Calibri" panose="020F0502020204030204" pitchFamily="34" charset="0"/>
              </a:defRPr>
            </a:lvl3pPr>
            <a:lvl4pPr>
              <a:buClr>
                <a:srgbClr val="EA1F45"/>
              </a:buClr>
              <a:defRPr>
                <a:solidFill>
                  <a:schemeClr val="bg1">
                    <a:lumMod val="50000"/>
                  </a:schemeClr>
                </a:solidFill>
                <a:latin typeface="Calibri" panose="020F0502020204030204" pitchFamily="34" charset="0"/>
                <a:cs typeface="Calibri" panose="020F0502020204030204" pitchFamily="34" charset="0"/>
              </a:defRPr>
            </a:lvl4pPr>
            <a:lvl5pPr>
              <a:buClr>
                <a:srgbClr val="EA1F45"/>
              </a:buClr>
              <a:defRPr>
                <a:solidFill>
                  <a:schemeClr val="bg1">
                    <a:lumMod val="50000"/>
                  </a:schemeClr>
                </a:solidFill>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a:extLst>
              <a:ext uri="{FF2B5EF4-FFF2-40B4-BE49-F238E27FC236}">
                <a16:creationId xmlns:a16="http://schemas.microsoft.com/office/drawing/2014/main" id="{11B5A1E6-D712-ED8D-7C3B-BCAF2A895656}"/>
              </a:ext>
            </a:extLst>
          </p:cNvPr>
          <p:cNvPicPr/>
          <p:nvPr userDrawn="1"/>
        </p:nvPicPr>
        <p:blipFill>
          <a:blip r:embed="rId3"/>
          <a:srcRect/>
          <a:stretch/>
        </p:blipFill>
        <p:spPr>
          <a:xfrm>
            <a:off x="9724767" y="340170"/>
            <a:ext cx="2203627" cy="1065862"/>
          </a:xfrm>
          <a:prstGeom prst="rect">
            <a:avLst/>
          </a:prstGeom>
        </p:spPr>
      </p:pic>
      <p:sp>
        <p:nvSpPr>
          <p:cNvPr id="8" name="Slide Number Placeholder 11">
            <a:extLst>
              <a:ext uri="{FF2B5EF4-FFF2-40B4-BE49-F238E27FC236}">
                <a16:creationId xmlns:a16="http://schemas.microsoft.com/office/drawing/2014/main" id="{24A536FC-BF6A-1082-AB0C-0ADFDE0E2185}"/>
              </a:ext>
            </a:extLst>
          </p:cNvPr>
          <p:cNvSpPr>
            <a:spLocks noGrp="1"/>
          </p:cNvSpPr>
          <p:nvPr>
            <p:ph type="sldNum" sz="quarter" idx="13"/>
          </p:nvPr>
        </p:nvSpPr>
        <p:spPr>
          <a:xfrm>
            <a:off x="170935" y="6356350"/>
            <a:ext cx="2743200" cy="365125"/>
          </a:xfrm>
        </p:spPr>
        <p:txBody>
          <a:bodyPr/>
          <a:lstStyle>
            <a:lvl1pPr algn="l">
              <a:defRPr>
                <a:solidFill>
                  <a:schemeClr val="bg1"/>
                </a:solidFill>
                <a:latin typeface="Calibri" panose="020F0502020204030204" pitchFamily="34" charset="0"/>
                <a:cs typeface="Calibri" panose="020F0502020204030204" pitchFamily="34" charset="0"/>
              </a:defRPr>
            </a:lvl1pPr>
          </a:lstStyle>
          <a:p>
            <a:fld id="{964E3598-2D5C-024F-9D1E-B79FF9982580}" type="slidenum">
              <a:rPr lang="en-US" smtClean="0"/>
              <a:pPr/>
              <a:t>‹#›</a:t>
            </a:fld>
            <a:endParaRPr lang="en-US" dirty="0"/>
          </a:p>
        </p:txBody>
      </p:sp>
    </p:spTree>
    <p:extLst>
      <p:ext uri="{BB962C8B-B14F-4D97-AF65-F5344CB8AC3E}">
        <p14:creationId xmlns:p14="http://schemas.microsoft.com/office/powerpoint/2010/main" val="3341114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B8B0FB-303E-A728-FC79-8E43CFBF7AAB}"/>
              </a:ext>
            </a:extLst>
          </p:cNvPr>
          <p:cNvSpPr>
            <a:spLocks noGrp="1"/>
          </p:cNvSpPr>
          <p:nvPr>
            <p:ph sz="half" idx="1"/>
          </p:nvPr>
        </p:nvSpPr>
        <p:spPr>
          <a:xfrm>
            <a:off x="838200" y="1825625"/>
            <a:ext cx="5181600" cy="4351338"/>
          </a:xfrm>
        </p:spPr>
        <p:txBody>
          <a:bodyPr/>
          <a:lstStyle>
            <a:lvl1pPr>
              <a:buClr>
                <a:srgbClr val="EA1F45"/>
              </a:buClr>
              <a:defRPr>
                <a:solidFill>
                  <a:schemeClr val="bg1">
                    <a:lumMod val="50000"/>
                  </a:schemeClr>
                </a:solidFill>
                <a:latin typeface="Calibri" panose="020F0502020204030204" pitchFamily="34" charset="0"/>
                <a:cs typeface="Calibri" panose="020F0502020204030204" pitchFamily="34" charset="0"/>
              </a:defRPr>
            </a:lvl1pPr>
            <a:lvl2pPr>
              <a:buClr>
                <a:srgbClr val="EA1F45"/>
              </a:buClr>
              <a:defRPr>
                <a:solidFill>
                  <a:schemeClr val="bg1">
                    <a:lumMod val="50000"/>
                  </a:schemeClr>
                </a:solidFill>
                <a:latin typeface="Calibri" panose="020F0502020204030204" pitchFamily="34" charset="0"/>
                <a:cs typeface="Calibri" panose="020F0502020204030204" pitchFamily="34" charset="0"/>
              </a:defRPr>
            </a:lvl2pPr>
            <a:lvl3pPr>
              <a:buClr>
                <a:srgbClr val="EA1F45"/>
              </a:buClr>
              <a:defRPr>
                <a:solidFill>
                  <a:schemeClr val="bg1">
                    <a:lumMod val="50000"/>
                  </a:schemeClr>
                </a:solidFill>
                <a:latin typeface="Calibri" panose="020F0502020204030204" pitchFamily="34" charset="0"/>
                <a:cs typeface="Calibri" panose="020F0502020204030204" pitchFamily="34" charset="0"/>
              </a:defRPr>
            </a:lvl3pPr>
            <a:lvl4pPr>
              <a:buClr>
                <a:srgbClr val="EA1F45"/>
              </a:buClr>
              <a:defRPr>
                <a:solidFill>
                  <a:schemeClr val="bg1">
                    <a:lumMod val="50000"/>
                  </a:schemeClr>
                </a:solidFill>
                <a:latin typeface="Calibri" panose="020F0502020204030204" pitchFamily="34" charset="0"/>
                <a:cs typeface="Calibri" panose="020F0502020204030204" pitchFamily="34" charset="0"/>
              </a:defRPr>
            </a:lvl4pPr>
            <a:lvl5pPr>
              <a:buClr>
                <a:srgbClr val="EA1F45"/>
              </a:buClr>
              <a:defRPr>
                <a:solidFill>
                  <a:schemeClr val="bg1">
                    <a:lumMod val="50000"/>
                  </a:schemeClr>
                </a:solidFill>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B0E4F40-2354-06A7-38DD-06CEFEAF1550}"/>
              </a:ext>
            </a:extLst>
          </p:cNvPr>
          <p:cNvSpPr>
            <a:spLocks noGrp="1"/>
          </p:cNvSpPr>
          <p:nvPr>
            <p:ph sz="half" idx="2"/>
          </p:nvPr>
        </p:nvSpPr>
        <p:spPr>
          <a:xfrm>
            <a:off x="6172200" y="1825625"/>
            <a:ext cx="5181600" cy="4351338"/>
          </a:xfrm>
        </p:spPr>
        <p:txBody>
          <a:bodyPr/>
          <a:lstStyle>
            <a:lvl1pPr>
              <a:buClr>
                <a:srgbClr val="EA1F45"/>
              </a:buClr>
              <a:defRPr>
                <a:solidFill>
                  <a:schemeClr val="bg1">
                    <a:lumMod val="50000"/>
                  </a:schemeClr>
                </a:solidFill>
                <a:latin typeface="Calibri" panose="020F0502020204030204" pitchFamily="34" charset="0"/>
                <a:cs typeface="Calibri" panose="020F0502020204030204" pitchFamily="34" charset="0"/>
              </a:defRPr>
            </a:lvl1pPr>
            <a:lvl2pPr>
              <a:buClr>
                <a:srgbClr val="EA1F45"/>
              </a:buClr>
              <a:defRPr>
                <a:solidFill>
                  <a:schemeClr val="bg1">
                    <a:lumMod val="50000"/>
                  </a:schemeClr>
                </a:solidFill>
                <a:latin typeface="Calibri" panose="020F0502020204030204" pitchFamily="34" charset="0"/>
                <a:cs typeface="Calibri" panose="020F0502020204030204" pitchFamily="34" charset="0"/>
              </a:defRPr>
            </a:lvl2pPr>
            <a:lvl3pPr>
              <a:buClr>
                <a:srgbClr val="EA1F45"/>
              </a:buClr>
              <a:defRPr>
                <a:solidFill>
                  <a:schemeClr val="bg1">
                    <a:lumMod val="50000"/>
                  </a:schemeClr>
                </a:solidFill>
                <a:latin typeface="Calibri" panose="020F0502020204030204" pitchFamily="34" charset="0"/>
                <a:cs typeface="Calibri" panose="020F0502020204030204" pitchFamily="34" charset="0"/>
              </a:defRPr>
            </a:lvl3pPr>
            <a:lvl4pPr>
              <a:buClr>
                <a:srgbClr val="EA1F45"/>
              </a:buClr>
              <a:defRPr>
                <a:solidFill>
                  <a:schemeClr val="bg1">
                    <a:lumMod val="50000"/>
                  </a:schemeClr>
                </a:solidFill>
                <a:latin typeface="Calibri" panose="020F0502020204030204" pitchFamily="34" charset="0"/>
                <a:cs typeface="Calibri" panose="020F0502020204030204" pitchFamily="34" charset="0"/>
              </a:defRPr>
            </a:lvl4pPr>
            <a:lvl5pPr>
              <a:buClr>
                <a:srgbClr val="EA1F45"/>
              </a:buClr>
              <a:defRPr>
                <a:solidFill>
                  <a:schemeClr val="bg1">
                    <a:lumMod val="50000"/>
                  </a:schemeClr>
                </a:solidFill>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88CCA062-B089-C810-3F07-6024C517DDF2}"/>
              </a:ext>
            </a:extLst>
          </p:cNvPr>
          <p:cNvPicPr/>
          <p:nvPr userDrawn="1"/>
        </p:nvPicPr>
        <p:blipFill>
          <a:blip r:embed="rId3"/>
          <a:srcRect/>
          <a:stretch/>
        </p:blipFill>
        <p:spPr>
          <a:xfrm>
            <a:off x="9724767" y="340170"/>
            <a:ext cx="2203627" cy="1065862"/>
          </a:xfrm>
          <a:prstGeom prst="rect">
            <a:avLst/>
          </a:prstGeom>
        </p:spPr>
      </p:pic>
      <p:sp>
        <p:nvSpPr>
          <p:cNvPr id="9" name="Title 1">
            <a:extLst>
              <a:ext uri="{FF2B5EF4-FFF2-40B4-BE49-F238E27FC236}">
                <a16:creationId xmlns:a16="http://schemas.microsoft.com/office/drawing/2014/main" id="{9966E648-C1C5-D0F9-6BF2-0341C30A9B7C}"/>
              </a:ext>
            </a:extLst>
          </p:cNvPr>
          <p:cNvSpPr>
            <a:spLocks noGrp="1"/>
          </p:cNvSpPr>
          <p:nvPr>
            <p:ph type="title" hasCustomPrompt="1"/>
          </p:nvPr>
        </p:nvSpPr>
        <p:spPr>
          <a:xfrm>
            <a:off x="838200" y="365125"/>
            <a:ext cx="8491151" cy="1325563"/>
          </a:xfrm>
        </p:spPr>
        <p:txBody>
          <a:bodyPr/>
          <a:lstStyle>
            <a:lvl1pPr>
              <a:defRPr b="1">
                <a:solidFill>
                  <a:srgbClr val="00205B"/>
                </a:solidFill>
                <a:latin typeface="Calibri" panose="020F0502020204030204" pitchFamily="34" charset="0"/>
                <a:cs typeface="Calibri" panose="020F0502020204030204" pitchFamily="34" charset="0"/>
              </a:defRPr>
            </a:lvl1pPr>
          </a:lstStyle>
          <a:p>
            <a:r>
              <a:rPr lang="en-US" dirty="0"/>
              <a:t>Content Title Goes Here</a:t>
            </a:r>
          </a:p>
        </p:txBody>
      </p:sp>
      <p:sp>
        <p:nvSpPr>
          <p:cNvPr id="10" name="Slide Number Placeholder 11">
            <a:extLst>
              <a:ext uri="{FF2B5EF4-FFF2-40B4-BE49-F238E27FC236}">
                <a16:creationId xmlns:a16="http://schemas.microsoft.com/office/drawing/2014/main" id="{1815227B-C98D-C0F3-E979-A984773D5333}"/>
              </a:ext>
            </a:extLst>
          </p:cNvPr>
          <p:cNvSpPr>
            <a:spLocks noGrp="1"/>
          </p:cNvSpPr>
          <p:nvPr>
            <p:ph type="sldNum" sz="quarter" idx="13"/>
          </p:nvPr>
        </p:nvSpPr>
        <p:spPr>
          <a:xfrm>
            <a:off x="170935" y="6356350"/>
            <a:ext cx="2743200" cy="365125"/>
          </a:xfrm>
        </p:spPr>
        <p:txBody>
          <a:bodyPr/>
          <a:lstStyle>
            <a:lvl1pPr algn="l">
              <a:defRPr>
                <a:solidFill>
                  <a:schemeClr val="bg1"/>
                </a:solidFill>
                <a:latin typeface="Calibri" panose="020F0502020204030204" pitchFamily="34" charset="0"/>
                <a:cs typeface="Calibri" panose="020F0502020204030204" pitchFamily="34" charset="0"/>
              </a:defRPr>
            </a:lvl1pPr>
          </a:lstStyle>
          <a:p>
            <a:fld id="{964E3598-2D5C-024F-9D1E-B79FF9982580}" type="slidenum">
              <a:rPr lang="en-US" smtClean="0"/>
              <a:pPr/>
              <a:t>‹#›</a:t>
            </a:fld>
            <a:endParaRPr lang="en-US" dirty="0"/>
          </a:p>
        </p:txBody>
      </p:sp>
    </p:spTree>
    <p:extLst>
      <p:ext uri="{BB962C8B-B14F-4D97-AF65-F5344CB8AC3E}">
        <p14:creationId xmlns:p14="http://schemas.microsoft.com/office/powerpoint/2010/main" val="2048771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Im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B8B0FB-303E-A728-FC79-8E43CFBF7AAB}"/>
              </a:ext>
            </a:extLst>
          </p:cNvPr>
          <p:cNvSpPr>
            <a:spLocks noGrp="1"/>
          </p:cNvSpPr>
          <p:nvPr>
            <p:ph sz="half" idx="1"/>
          </p:nvPr>
        </p:nvSpPr>
        <p:spPr>
          <a:xfrm>
            <a:off x="838200" y="1825625"/>
            <a:ext cx="5181600" cy="4351338"/>
          </a:xfrm>
        </p:spPr>
        <p:txBody>
          <a:bodyPr/>
          <a:lstStyle>
            <a:lvl1pPr>
              <a:buClr>
                <a:srgbClr val="EA1F45"/>
              </a:buClr>
              <a:defRPr>
                <a:solidFill>
                  <a:schemeClr val="bg1">
                    <a:lumMod val="50000"/>
                  </a:schemeClr>
                </a:solidFill>
                <a:latin typeface="Calibri" panose="020F0502020204030204" pitchFamily="34" charset="0"/>
                <a:cs typeface="Calibri" panose="020F0502020204030204" pitchFamily="34" charset="0"/>
              </a:defRPr>
            </a:lvl1pPr>
            <a:lvl2pPr>
              <a:buClr>
                <a:srgbClr val="EA1F45"/>
              </a:buClr>
              <a:defRPr>
                <a:solidFill>
                  <a:schemeClr val="bg1">
                    <a:lumMod val="50000"/>
                  </a:schemeClr>
                </a:solidFill>
                <a:latin typeface="Calibri" panose="020F0502020204030204" pitchFamily="34" charset="0"/>
                <a:cs typeface="Calibri" panose="020F0502020204030204" pitchFamily="34" charset="0"/>
              </a:defRPr>
            </a:lvl2pPr>
            <a:lvl3pPr>
              <a:buClr>
                <a:srgbClr val="EA1F45"/>
              </a:buClr>
              <a:defRPr>
                <a:solidFill>
                  <a:schemeClr val="bg1">
                    <a:lumMod val="50000"/>
                  </a:schemeClr>
                </a:solidFill>
                <a:latin typeface="Calibri" panose="020F0502020204030204" pitchFamily="34" charset="0"/>
                <a:cs typeface="Calibri" panose="020F0502020204030204" pitchFamily="34" charset="0"/>
              </a:defRPr>
            </a:lvl3pPr>
            <a:lvl4pPr>
              <a:buClr>
                <a:srgbClr val="EA1F45"/>
              </a:buClr>
              <a:defRPr>
                <a:solidFill>
                  <a:schemeClr val="bg1">
                    <a:lumMod val="50000"/>
                  </a:schemeClr>
                </a:solidFill>
                <a:latin typeface="Calibri" panose="020F0502020204030204" pitchFamily="34" charset="0"/>
                <a:cs typeface="Calibri" panose="020F0502020204030204" pitchFamily="34" charset="0"/>
              </a:defRPr>
            </a:lvl4pPr>
            <a:lvl5pPr>
              <a:buClr>
                <a:srgbClr val="EA1F45"/>
              </a:buClr>
              <a:defRPr>
                <a:solidFill>
                  <a:schemeClr val="bg1">
                    <a:lumMod val="50000"/>
                  </a:schemeClr>
                </a:solidFill>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88CCA062-B089-C810-3F07-6024C517DDF2}"/>
              </a:ext>
            </a:extLst>
          </p:cNvPr>
          <p:cNvPicPr/>
          <p:nvPr userDrawn="1"/>
        </p:nvPicPr>
        <p:blipFill>
          <a:blip r:embed="rId3"/>
          <a:srcRect/>
          <a:stretch/>
        </p:blipFill>
        <p:spPr>
          <a:xfrm>
            <a:off x="9724767" y="340170"/>
            <a:ext cx="2203627" cy="1065862"/>
          </a:xfrm>
          <a:prstGeom prst="rect">
            <a:avLst/>
          </a:prstGeom>
        </p:spPr>
      </p:pic>
      <p:sp>
        <p:nvSpPr>
          <p:cNvPr id="9" name="Title 1">
            <a:extLst>
              <a:ext uri="{FF2B5EF4-FFF2-40B4-BE49-F238E27FC236}">
                <a16:creationId xmlns:a16="http://schemas.microsoft.com/office/drawing/2014/main" id="{9966E648-C1C5-D0F9-6BF2-0341C30A9B7C}"/>
              </a:ext>
            </a:extLst>
          </p:cNvPr>
          <p:cNvSpPr>
            <a:spLocks noGrp="1"/>
          </p:cNvSpPr>
          <p:nvPr>
            <p:ph type="title" hasCustomPrompt="1"/>
          </p:nvPr>
        </p:nvSpPr>
        <p:spPr>
          <a:xfrm>
            <a:off x="838200" y="365125"/>
            <a:ext cx="8491151" cy="1325563"/>
          </a:xfrm>
        </p:spPr>
        <p:txBody>
          <a:bodyPr/>
          <a:lstStyle>
            <a:lvl1pPr>
              <a:defRPr b="1">
                <a:solidFill>
                  <a:srgbClr val="00205B"/>
                </a:solidFill>
                <a:latin typeface="Calibri" panose="020F0502020204030204" pitchFamily="34" charset="0"/>
                <a:cs typeface="Calibri" panose="020F0502020204030204" pitchFamily="34" charset="0"/>
              </a:defRPr>
            </a:lvl1pPr>
          </a:lstStyle>
          <a:p>
            <a:r>
              <a:rPr lang="en-US" dirty="0"/>
              <a:t>Content Title Goes Here</a:t>
            </a:r>
          </a:p>
        </p:txBody>
      </p:sp>
      <p:sp>
        <p:nvSpPr>
          <p:cNvPr id="7" name="Picture Placeholder 6">
            <a:extLst>
              <a:ext uri="{FF2B5EF4-FFF2-40B4-BE49-F238E27FC236}">
                <a16:creationId xmlns:a16="http://schemas.microsoft.com/office/drawing/2014/main" id="{217AB054-83AF-8D8A-5488-3D2749EE6052}"/>
              </a:ext>
            </a:extLst>
          </p:cNvPr>
          <p:cNvSpPr>
            <a:spLocks noGrp="1"/>
          </p:cNvSpPr>
          <p:nvPr>
            <p:ph type="pic" sz="quarter" idx="10"/>
          </p:nvPr>
        </p:nvSpPr>
        <p:spPr>
          <a:xfrm>
            <a:off x="6172202" y="1825625"/>
            <a:ext cx="5181599" cy="4351337"/>
          </a:xfrm>
        </p:spPr>
        <p:txBody>
          <a:bodyPr/>
          <a:lstStyle>
            <a:lvl1pPr marL="0" indent="0">
              <a:buNone/>
              <a:defRPr/>
            </a:lvl1pPr>
          </a:lstStyle>
          <a:p>
            <a:endParaRPr lang="en-US" dirty="0"/>
          </a:p>
        </p:txBody>
      </p:sp>
      <p:sp>
        <p:nvSpPr>
          <p:cNvPr id="12" name="Slide Number Placeholder 11">
            <a:extLst>
              <a:ext uri="{FF2B5EF4-FFF2-40B4-BE49-F238E27FC236}">
                <a16:creationId xmlns:a16="http://schemas.microsoft.com/office/drawing/2014/main" id="{CAD7A39E-2D5A-78AA-4013-BEC4886BB37F}"/>
              </a:ext>
            </a:extLst>
          </p:cNvPr>
          <p:cNvSpPr>
            <a:spLocks noGrp="1"/>
          </p:cNvSpPr>
          <p:nvPr>
            <p:ph type="sldNum" sz="quarter" idx="13"/>
          </p:nvPr>
        </p:nvSpPr>
        <p:spPr>
          <a:xfrm>
            <a:off x="170935" y="6356350"/>
            <a:ext cx="2743200" cy="365125"/>
          </a:xfrm>
        </p:spPr>
        <p:txBody>
          <a:bodyPr/>
          <a:lstStyle>
            <a:lvl1pPr algn="l">
              <a:defRPr>
                <a:solidFill>
                  <a:schemeClr val="bg1"/>
                </a:solidFill>
                <a:latin typeface="Calibri" panose="020F0502020204030204" pitchFamily="34" charset="0"/>
                <a:cs typeface="Calibri" panose="020F0502020204030204" pitchFamily="34" charset="0"/>
              </a:defRPr>
            </a:lvl1pPr>
          </a:lstStyle>
          <a:p>
            <a:fld id="{964E3598-2D5C-024F-9D1E-B79FF9982580}" type="slidenum">
              <a:rPr lang="en-US" smtClean="0"/>
              <a:pPr/>
              <a:t>‹#›</a:t>
            </a:fld>
            <a:endParaRPr lang="en-US" dirty="0"/>
          </a:p>
        </p:txBody>
      </p:sp>
    </p:spTree>
    <p:extLst>
      <p:ext uri="{BB962C8B-B14F-4D97-AF65-F5344CB8AC3E}">
        <p14:creationId xmlns:p14="http://schemas.microsoft.com/office/powerpoint/2010/main" val="161005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lide Number Placeholder 11">
            <a:extLst>
              <a:ext uri="{FF2B5EF4-FFF2-40B4-BE49-F238E27FC236}">
                <a16:creationId xmlns:a16="http://schemas.microsoft.com/office/drawing/2014/main" id="{50E8CACC-1DDF-2FF4-479B-9AF3997EF9C8}"/>
              </a:ext>
            </a:extLst>
          </p:cNvPr>
          <p:cNvSpPr>
            <a:spLocks noGrp="1"/>
          </p:cNvSpPr>
          <p:nvPr>
            <p:ph type="sldNum" sz="quarter" idx="13"/>
          </p:nvPr>
        </p:nvSpPr>
        <p:spPr>
          <a:xfrm>
            <a:off x="170935" y="6356350"/>
            <a:ext cx="2743200" cy="365125"/>
          </a:xfrm>
        </p:spPr>
        <p:txBody>
          <a:bodyPr/>
          <a:lstStyle>
            <a:lvl1pPr algn="l">
              <a:defRPr>
                <a:solidFill>
                  <a:schemeClr val="bg1"/>
                </a:solidFill>
                <a:latin typeface="Calibri" panose="020F0502020204030204" pitchFamily="34" charset="0"/>
                <a:cs typeface="Calibri" panose="020F0502020204030204" pitchFamily="34" charset="0"/>
              </a:defRPr>
            </a:lvl1pPr>
          </a:lstStyle>
          <a:p>
            <a:fld id="{964E3598-2D5C-024F-9D1E-B79FF9982580}" type="slidenum">
              <a:rPr lang="en-US" smtClean="0"/>
              <a:pPr/>
              <a:t>‹#›</a:t>
            </a:fld>
            <a:endParaRPr lang="en-US" dirty="0"/>
          </a:p>
        </p:txBody>
      </p:sp>
    </p:spTree>
    <p:extLst>
      <p:ext uri="{BB962C8B-B14F-4D97-AF65-F5344CB8AC3E}">
        <p14:creationId xmlns:p14="http://schemas.microsoft.com/office/powerpoint/2010/main" val="172316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losing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872E9CF-8AE9-5255-4316-349012503E9B}"/>
              </a:ext>
            </a:extLst>
          </p:cNvPr>
          <p:cNvPicPr>
            <a:picLocks noGrp="1" noRot="1" noChangeAspect="1" noMove="1" noResize="1" noEditPoints="1" noAdjustHandles="1" noChangeArrowheads="1" noChangeShapeType="1" noCrop="1"/>
          </p:cNvPicPr>
          <p:nvPr userDrawn="1"/>
        </p:nvPicPr>
        <p:blipFill>
          <a:blip r:embed="rId3"/>
          <a:srcRect/>
          <a:stretch/>
        </p:blipFill>
        <p:spPr>
          <a:xfrm>
            <a:off x="9724767" y="340170"/>
            <a:ext cx="2203628" cy="1065862"/>
          </a:xfrm>
          <a:prstGeom prst="rect">
            <a:avLst/>
          </a:prstGeom>
        </p:spPr>
      </p:pic>
      <p:sp>
        <p:nvSpPr>
          <p:cNvPr id="6" name="Title 1">
            <a:extLst>
              <a:ext uri="{FF2B5EF4-FFF2-40B4-BE49-F238E27FC236}">
                <a16:creationId xmlns:a16="http://schemas.microsoft.com/office/drawing/2014/main" id="{D1209A9B-74A4-F114-8811-EFAA10BA8B32}"/>
              </a:ext>
            </a:extLst>
          </p:cNvPr>
          <p:cNvSpPr>
            <a:spLocks noGrp="1"/>
          </p:cNvSpPr>
          <p:nvPr>
            <p:ph type="ctrTitle" hasCustomPrompt="1"/>
          </p:nvPr>
        </p:nvSpPr>
        <p:spPr>
          <a:xfrm>
            <a:off x="1524000" y="1480709"/>
            <a:ext cx="9144000" cy="2387600"/>
          </a:xfrm>
        </p:spPr>
        <p:txBody>
          <a:bodyPr anchor="b">
            <a:normAutofit/>
          </a:bodyPr>
          <a:lstStyle>
            <a:lvl1pPr algn="ctr">
              <a:defRPr sz="8000" b="1" i="0">
                <a:solidFill>
                  <a:schemeClr val="bg1"/>
                </a:solidFill>
                <a:latin typeface="Calibri" panose="020F0502020204030204" pitchFamily="34" charset="0"/>
                <a:cs typeface="Calibri" panose="020F0502020204030204" pitchFamily="34" charset="0"/>
              </a:defRPr>
            </a:lvl1pPr>
          </a:lstStyle>
          <a:p>
            <a:r>
              <a:rPr lang="en-US" dirty="0"/>
              <a:t>Thank You</a:t>
            </a:r>
          </a:p>
        </p:txBody>
      </p:sp>
      <p:sp>
        <p:nvSpPr>
          <p:cNvPr id="2" name="TextBox 1">
            <a:extLst>
              <a:ext uri="{FF2B5EF4-FFF2-40B4-BE49-F238E27FC236}">
                <a16:creationId xmlns:a16="http://schemas.microsoft.com/office/drawing/2014/main" id="{874CA484-034C-A896-0662-F645CDF79DCA}"/>
              </a:ext>
            </a:extLst>
          </p:cNvPr>
          <p:cNvSpPr txBox="1"/>
          <p:nvPr userDrawn="1"/>
        </p:nvSpPr>
        <p:spPr>
          <a:xfrm>
            <a:off x="1524000" y="4757352"/>
            <a:ext cx="9144000" cy="369332"/>
          </a:xfrm>
          <a:prstGeom prst="rect">
            <a:avLst/>
          </a:prstGeom>
          <a:noFill/>
        </p:spPr>
        <p:txBody>
          <a:bodyPr wrap="square" rtlCol="0">
            <a:spAutoFit/>
          </a:bodyPr>
          <a:lstStyle/>
          <a:p>
            <a:pPr algn="ctr"/>
            <a:r>
              <a:rPr lang="en-US" b="1" dirty="0">
                <a:solidFill>
                  <a:schemeClr val="bg1"/>
                </a:solidFill>
                <a:latin typeface="Calibri" panose="020F0502020204030204" pitchFamily="34" charset="0"/>
                <a:cs typeface="Calibri" panose="020F0502020204030204" pitchFamily="34" charset="0"/>
              </a:rPr>
              <a:t>National Federation of State High School Associations</a:t>
            </a:r>
          </a:p>
        </p:txBody>
      </p:sp>
      <p:grpSp>
        <p:nvGrpSpPr>
          <p:cNvPr id="11" name="Group 10">
            <a:extLst>
              <a:ext uri="{FF2B5EF4-FFF2-40B4-BE49-F238E27FC236}">
                <a16:creationId xmlns:a16="http://schemas.microsoft.com/office/drawing/2014/main" id="{34CD4DE8-1EB6-5346-3383-8707A51C126F}"/>
              </a:ext>
            </a:extLst>
          </p:cNvPr>
          <p:cNvGrpSpPr/>
          <p:nvPr userDrawn="1"/>
        </p:nvGrpSpPr>
        <p:grpSpPr>
          <a:xfrm>
            <a:off x="1717750" y="5646396"/>
            <a:ext cx="9144000" cy="371345"/>
            <a:chOff x="1524000" y="5646396"/>
            <a:chExt cx="9144000" cy="371345"/>
          </a:xfrm>
        </p:grpSpPr>
        <p:sp>
          <p:nvSpPr>
            <p:cNvPr id="4" name="TextBox 3">
              <a:extLst>
                <a:ext uri="{FF2B5EF4-FFF2-40B4-BE49-F238E27FC236}">
                  <a16:creationId xmlns:a16="http://schemas.microsoft.com/office/drawing/2014/main" id="{E3AF79CA-D0BD-24BD-0E32-404A245DDF69}"/>
                </a:ext>
              </a:extLst>
            </p:cNvPr>
            <p:cNvSpPr txBox="1">
              <a:spLocks noGrp="1" noRot="1" noMove="1" noResize="1" noEditPoints="1" noAdjustHandles="1" noChangeArrowheads="1" noChangeShapeType="1"/>
            </p:cNvSpPr>
            <p:nvPr userDrawn="1"/>
          </p:nvSpPr>
          <p:spPr>
            <a:xfrm>
              <a:off x="1524000" y="5646396"/>
              <a:ext cx="9144000" cy="369332"/>
            </a:xfrm>
            <a:prstGeom prst="rect">
              <a:avLst/>
            </a:prstGeom>
            <a:noFill/>
          </p:spPr>
          <p:txBody>
            <a:bodyPr wrap="square" rtlCol="0">
              <a:spAutoFit/>
            </a:bodyPr>
            <a:lstStyle/>
            <a:p>
              <a:pPr algn="ctr"/>
              <a:r>
                <a:rPr lang="en-US" b="0" dirty="0">
                  <a:solidFill>
                    <a:schemeClr val="bg1"/>
                  </a:solidFill>
                  <a:latin typeface="Calibri" panose="020F0502020204030204" pitchFamily="34" charset="0"/>
                  <a:cs typeface="Calibri" panose="020F0502020204030204" pitchFamily="34" charset="0"/>
                </a:rPr>
                <a:t>@NFHS1920		@</a:t>
              </a:r>
              <a:r>
                <a:rPr lang="en-US" b="0" dirty="0" err="1">
                  <a:solidFill>
                    <a:schemeClr val="bg1"/>
                  </a:solidFill>
                  <a:latin typeface="Calibri" panose="020F0502020204030204" pitchFamily="34" charset="0"/>
                  <a:cs typeface="Calibri" panose="020F0502020204030204" pitchFamily="34" charset="0"/>
                </a:rPr>
                <a:t>NFHS_org</a:t>
              </a:r>
              <a:endParaRPr lang="en-US" b="0" dirty="0">
                <a:solidFill>
                  <a:schemeClr val="bg1"/>
                </a:solidFill>
                <a:latin typeface="Calibri" panose="020F0502020204030204" pitchFamily="34" charset="0"/>
                <a:cs typeface="Calibri" panose="020F0502020204030204" pitchFamily="34" charset="0"/>
              </a:endParaRPr>
            </a:p>
          </p:txBody>
        </p:sp>
        <p:pic>
          <p:nvPicPr>
            <p:cNvPr id="8" name="Picture 7">
              <a:extLst>
                <a:ext uri="{FF2B5EF4-FFF2-40B4-BE49-F238E27FC236}">
                  <a16:creationId xmlns:a16="http://schemas.microsoft.com/office/drawing/2014/main" id="{F3157171-99F1-CBAA-C17D-0AD9D4B9BB74}"/>
                </a:ext>
              </a:extLst>
            </p:cNvPr>
            <p:cNvPicPr>
              <a:picLocks noChangeAspect="1"/>
            </p:cNvPicPr>
            <p:nvPr userDrawn="1"/>
          </p:nvPicPr>
          <p:blipFill>
            <a:blip r:embed="rId4"/>
            <a:stretch>
              <a:fillRect/>
            </a:stretch>
          </p:blipFill>
          <p:spPr>
            <a:xfrm>
              <a:off x="3686113" y="5646396"/>
              <a:ext cx="371345" cy="371345"/>
            </a:xfrm>
            <a:prstGeom prst="rect">
              <a:avLst/>
            </a:prstGeom>
          </p:spPr>
        </p:pic>
        <p:pic>
          <p:nvPicPr>
            <p:cNvPr id="9" name="Picture 8">
              <a:extLst>
                <a:ext uri="{FF2B5EF4-FFF2-40B4-BE49-F238E27FC236}">
                  <a16:creationId xmlns:a16="http://schemas.microsoft.com/office/drawing/2014/main" id="{1D196C8A-E733-4202-AF23-672634CE9C4A}"/>
                </a:ext>
              </a:extLst>
            </p:cNvPr>
            <p:cNvPicPr>
              <a:picLocks noChangeAspect="1"/>
            </p:cNvPicPr>
            <p:nvPr userDrawn="1"/>
          </p:nvPicPr>
          <p:blipFill>
            <a:blip r:embed="rId5"/>
            <a:stretch>
              <a:fillRect/>
            </a:stretch>
          </p:blipFill>
          <p:spPr>
            <a:xfrm>
              <a:off x="5997144" y="5646396"/>
              <a:ext cx="371345" cy="371345"/>
            </a:xfrm>
            <a:prstGeom prst="rect">
              <a:avLst/>
            </a:prstGeom>
          </p:spPr>
        </p:pic>
        <p:pic>
          <p:nvPicPr>
            <p:cNvPr id="10" name="Picture 9">
              <a:extLst>
                <a:ext uri="{FF2B5EF4-FFF2-40B4-BE49-F238E27FC236}">
                  <a16:creationId xmlns:a16="http://schemas.microsoft.com/office/drawing/2014/main" id="{13FEC574-B3C7-1565-2ADE-C95139ADFD9A}"/>
                </a:ext>
              </a:extLst>
            </p:cNvPr>
            <p:cNvPicPr>
              <a:picLocks noChangeAspect="1"/>
            </p:cNvPicPr>
            <p:nvPr userDrawn="1"/>
          </p:nvPicPr>
          <p:blipFill>
            <a:blip r:embed="rId6"/>
            <a:stretch>
              <a:fillRect/>
            </a:stretch>
          </p:blipFill>
          <p:spPr>
            <a:xfrm>
              <a:off x="6430274" y="5646396"/>
              <a:ext cx="370703" cy="370703"/>
            </a:xfrm>
            <a:prstGeom prst="rect">
              <a:avLst/>
            </a:prstGeom>
          </p:spPr>
        </p:pic>
      </p:grpSp>
    </p:spTree>
    <p:extLst>
      <p:ext uri="{BB962C8B-B14F-4D97-AF65-F5344CB8AC3E}">
        <p14:creationId xmlns:p14="http://schemas.microsoft.com/office/powerpoint/2010/main" val="1895557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C259D7-C629-99D5-E5E6-C1F8133D47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9F8A588-CC38-9DAA-DD30-66D45B7B42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2AE522-F825-B856-E8E5-41511A3664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77600CC-5870-3A48-916C-A06D7BC60A64}" type="datetimeFigureOut">
              <a:rPr lang="en-US" smtClean="0"/>
              <a:t>4/23/2024</a:t>
            </a:fld>
            <a:endParaRPr lang="en-US"/>
          </a:p>
        </p:txBody>
      </p:sp>
      <p:sp>
        <p:nvSpPr>
          <p:cNvPr id="5" name="Footer Placeholder 4">
            <a:extLst>
              <a:ext uri="{FF2B5EF4-FFF2-40B4-BE49-F238E27FC236}">
                <a16:creationId xmlns:a16="http://schemas.microsoft.com/office/drawing/2014/main" id="{D3CAF983-59E2-C2D4-3DA6-D9B1BBA51E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5F1BFF0-BF3B-C0DA-5CCD-ACE9829FFA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64E3598-2D5C-024F-9D1E-B79FF9982580}" type="slidenum">
              <a:rPr lang="en-US" smtClean="0"/>
              <a:t>‹#›</a:t>
            </a:fld>
            <a:endParaRPr lang="en-US"/>
          </a:p>
        </p:txBody>
      </p:sp>
    </p:spTree>
    <p:extLst>
      <p:ext uri="{BB962C8B-B14F-4D97-AF65-F5344CB8AC3E}">
        <p14:creationId xmlns:p14="http://schemas.microsoft.com/office/powerpoint/2010/main" val="3280180631"/>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50" r:id="rId3"/>
    <p:sldLayoutId id="2147483652" r:id="rId4"/>
    <p:sldLayoutId id="2147483664" r:id="rId5"/>
    <p:sldLayoutId id="2147483655" r:id="rId6"/>
    <p:sldLayoutId id="2147483675"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nfhs.org/"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 Id="rId5" Type="http://schemas.openxmlformats.org/officeDocument/2006/relationships/image" Target="../media/image13.png"/><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hyperlink" Target="http://www.nfhs.org/" TargetMode="External"/><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noChangeArrowheads="1"/>
          </p:cNvSpPr>
          <p:nvPr>
            <p:ph type="ctrTitle"/>
          </p:nvPr>
        </p:nvSpPr>
        <p:spPr/>
        <p:txBody>
          <a:bodyPr>
            <a:normAutofit fontScale="90000"/>
          </a:bodyPr>
          <a:lstStyle/>
          <a:p>
            <a:pPr>
              <a:lnSpc>
                <a:spcPts val="6000"/>
              </a:lnSpc>
            </a:pPr>
            <a:r>
              <a:rPr lang="en-US" altLang="en-US" dirty="0"/>
              <a:t>THE Updated NFHS ONLINE SANCTIONING PROCESS</a:t>
            </a:r>
          </a:p>
        </p:txBody>
      </p:sp>
      <p:sp>
        <p:nvSpPr>
          <p:cNvPr id="5123" name="Rectangle 6"/>
          <p:cNvSpPr>
            <a:spLocks noGrp="1" noChangeArrowheads="1"/>
          </p:cNvSpPr>
          <p:nvPr>
            <p:ph type="subTitle" idx="1"/>
          </p:nvPr>
        </p:nvSpPr>
        <p:spPr/>
        <p:txBody>
          <a:bodyPr/>
          <a:lstStyle/>
          <a:p>
            <a:r>
              <a:rPr lang="en-US" altLang="en-US" dirty="0"/>
              <a:t>FOR APPLYING FOR NFHS SANCTIONING FOR ATHLETIC EVENTS</a:t>
            </a:r>
          </a:p>
          <a:p>
            <a:endParaRPr lang="en-US" altLang="en-US" dirty="0"/>
          </a:p>
          <a:p>
            <a:endParaRPr lang="en-US" altLang="en-US" dirty="0"/>
          </a:p>
        </p:txBody>
      </p:sp>
    </p:spTree>
    <p:extLst>
      <p:ext uri="{BB962C8B-B14F-4D97-AF65-F5344CB8AC3E}">
        <p14:creationId xmlns:p14="http://schemas.microsoft.com/office/powerpoint/2010/main" val="947087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4"/>
          <p:cNvSpPr>
            <a:spLocks noGrp="1"/>
          </p:cNvSpPr>
          <p:nvPr>
            <p:ph type="title"/>
          </p:nvPr>
        </p:nvSpPr>
        <p:spPr/>
        <p:txBody>
          <a:bodyPr>
            <a:normAutofit fontScale="90000"/>
          </a:bodyPr>
          <a:lstStyle/>
          <a:p>
            <a:r>
              <a:rPr lang="en-US" altLang="en-US"/>
              <a:t>Frequently Asked Event Eligibility and Host School Questions</a:t>
            </a:r>
          </a:p>
        </p:txBody>
      </p:sp>
    </p:spTree>
    <p:extLst>
      <p:ext uri="{BB962C8B-B14F-4D97-AF65-F5344CB8AC3E}">
        <p14:creationId xmlns:p14="http://schemas.microsoft.com/office/powerpoint/2010/main" val="24830372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a:t>Frequently Asked Questions?</a:t>
            </a:r>
          </a:p>
        </p:txBody>
      </p:sp>
      <p:sp>
        <p:nvSpPr>
          <p:cNvPr id="21507" name="Content Placeholder 2"/>
          <p:cNvSpPr>
            <a:spLocks noGrp="1"/>
          </p:cNvSpPr>
          <p:nvPr>
            <p:ph idx="1"/>
          </p:nvPr>
        </p:nvSpPr>
        <p:spPr/>
        <p:txBody>
          <a:bodyPr/>
          <a:lstStyle/>
          <a:p>
            <a:r>
              <a:rPr lang="en-US" altLang="en-US" dirty="0"/>
              <a:t>Do international events have to be sanctioned?</a:t>
            </a:r>
          </a:p>
          <a:p>
            <a:pPr lvl="1"/>
            <a:r>
              <a:rPr lang="en-US" altLang="en-US" dirty="0"/>
              <a:t>Yes, as long as it meets one of the criteria in slides #8 and # 9.</a:t>
            </a:r>
          </a:p>
          <a:p>
            <a:r>
              <a:rPr lang="en-US" altLang="en-US" dirty="0"/>
              <a:t>Do they have to pay a sanction application processing fee? They did not have to do so in the past.</a:t>
            </a:r>
          </a:p>
          <a:p>
            <a:pPr lvl="1"/>
            <a:r>
              <a:rPr lang="en-US" altLang="en-US" dirty="0"/>
              <a:t>Yes, international sanctions require the same amount (if not more) work and our member state associations have requested more information regarding these events.</a:t>
            </a:r>
          </a:p>
        </p:txBody>
      </p:sp>
    </p:spTree>
    <p:extLst>
      <p:ext uri="{BB962C8B-B14F-4D97-AF65-F5344CB8AC3E}">
        <p14:creationId xmlns:p14="http://schemas.microsoft.com/office/powerpoint/2010/main" val="2206508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12750-2373-4FDD-A93B-5D4D08A26451}"/>
              </a:ext>
            </a:extLst>
          </p:cNvPr>
          <p:cNvSpPr>
            <a:spLocks noGrp="1"/>
          </p:cNvSpPr>
          <p:nvPr>
            <p:ph type="title"/>
          </p:nvPr>
        </p:nvSpPr>
        <p:spPr/>
        <p:txBody>
          <a:bodyPr/>
          <a:lstStyle/>
          <a:p>
            <a:r>
              <a:rPr lang="en-US" altLang="en-US" dirty="0"/>
              <a:t>Frequently Asked Questions?</a:t>
            </a:r>
            <a:endParaRPr lang="en-US" dirty="0"/>
          </a:p>
        </p:txBody>
      </p:sp>
      <p:sp>
        <p:nvSpPr>
          <p:cNvPr id="3" name="Content Placeholder 2">
            <a:extLst>
              <a:ext uri="{FF2B5EF4-FFF2-40B4-BE49-F238E27FC236}">
                <a16:creationId xmlns:a16="http://schemas.microsoft.com/office/drawing/2014/main" id="{43203E16-614F-47F0-89B7-8E42912D5A87}"/>
              </a:ext>
            </a:extLst>
          </p:cNvPr>
          <p:cNvSpPr>
            <a:spLocks noGrp="1"/>
          </p:cNvSpPr>
          <p:nvPr>
            <p:ph idx="1"/>
          </p:nvPr>
        </p:nvSpPr>
        <p:spPr/>
        <p:txBody>
          <a:bodyPr/>
          <a:lstStyle/>
          <a:p>
            <a:r>
              <a:rPr lang="en-US" dirty="0"/>
              <a:t>What if my event is cancelled due to weather or unforeseen circumstances? Do I get my sanctioning application fee refunded?</a:t>
            </a:r>
          </a:p>
          <a:p>
            <a:pPr lvl="1"/>
            <a:r>
              <a:rPr lang="en-US" dirty="0"/>
              <a:t>Unfortunately, some do things occur out of our control. If there has been no work done by the NFHS staff, you </a:t>
            </a:r>
            <a:r>
              <a:rPr lang="en-US" u="sng" dirty="0"/>
              <a:t>will</a:t>
            </a:r>
            <a:r>
              <a:rPr lang="en-US" dirty="0"/>
              <a:t> receive a full refund of your sanctioning application fee. </a:t>
            </a:r>
          </a:p>
          <a:p>
            <a:pPr lvl="1"/>
            <a:r>
              <a:rPr lang="en-US" dirty="0"/>
              <a:t>If there has been some work done to prepare and advise our membership about the upcoming event, you </a:t>
            </a:r>
            <a:r>
              <a:rPr lang="en-US" u="sng" dirty="0"/>
              <a:t>will not </a:t>
            </a:r>
            <a:r>
              <a:rPr lang="en-US" dirty="0"/>
              <a:t>receive any refund of your sanctioning application fee.</a:t>
            </a:r>
          </a:p>
        </p:txBody>
      </p:sp>
    </p:spTree>
    <p:extLst>
      <p:ext uri="{BB962C8B-B14F-4D97-AF65-F5344CB8AC3E}">
        <p14:creationId xmlns:p14="http://schemas.microsoft.com/office/powerpoint/2010/main" val="2611594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a:t>Frequently Asked Questions?</a:t>
            </a:r>
          </a:p>
        </p:txBody>
      </p:sp>
      <p:sp>
        <p:nvSpPr>
          <p:cNvPr id="23555" name="Content Placeholder 2"/>
          <p:cNvSpPr>
            <a:spLocks noGrp="1"/>
          </p:cNvSpPr>
          <p:nvPr>
            <p:ph idx="1"/>
          </p:nvPr>
        </p:nvSpPr>
        <p:spPr/>
        <p:txBody>
          <a:bodyPr/>
          <a:lstStyle/>
          <a:p>
            <a:r>
              <a:rPr lang="en-US" altLang="en-US" dirty="0"/>
              <a:t>What if every high school in the United States is invited to participate in the Universal Runners Invitational?</a:t>
            </a:r>
          </a:p>
          <a:p>
            <a:pPr lvl="1"/>
            <a:r>
              <a:rPr lang="en-US" altLang="en-US" dirty="0"/>
              <a:t>The event sponsor would have to provide the list of invited schools with the initial sanction application and a final list of attendees twenty (20) days prior to the date of the event or be subject to the late processing fee charge. </a:t>
            </a:r>
          </a:p>
          <a:p>
            <a:pPr lvl="1"/>
            <a:r>
              <a:rPr lang="en-US" altLang="en-US" dirty="0"/>
              <a:t>(</a:t>
            </a:r>
            <a:r>
              <a:rPr lang="en-US" altLang="en-US" b="1" dirty="0">
                <a:solidFill>
                  <a:srgbClr val="FF0000"/>
                </a:solidFill>
              </a:rPr>
              <a:t>New</a:t>
            </a:r>
            <a:r>
              <a:rPr lang="en-US" altLang="en-US" dirty="0"/>
              <a:t>) </a:t>
            </a:r>
            <a:r>
              <a:rPr lang="en-US" altLang="en-US" u="sng" dirty="0"/>
              <a:t>There is a template provided for the list of schools and it must be completed in order for the list to be uploaded.</a:t>
            </a:r>
          </a:p>
          <a:p>
            <a:endParaRPr lang="en-US" altLang="en-US" dirty="0"/>
          </a:p>
        </p:txBody>
      </p:sp>
    </p:spTree>
    <p:extLst>
      <p:ext uri="{BB962C8B-B14F-4D97-AF65-F5344CB8AC3E}">
        <p14:creationId xmlns:p14="http://schemas.microsoft.com/office/powerpoint/2010/main" val="979261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a:t>Frequently Asked Questions?</a:t>
            </a:r>
          </a:p>
        </p:txBody>
      </p:sp>
      <p:sp>
        <p:nvSpPr>
          <p:cNvPr id="25603" name="Content Placeholder 2"/>
          <p:cNvSpPr>
            <a:spLocks noGrp="1"/>
          </p:cNvSpPr>
          <p:nvPr>
            <p:ph idx="1"/>
          </p:nvPr>
        </p:nvSpPr>
        <p:spPr/>
        <p:txBody>
          <a:bodyPr/>
          <a:lstStyle/>
          <a:p>
            <a:r>
              <a:rPr lang="en-US" altLang="en-US" dirty="0"/>
              <a:t>What is an event sponsor/manager?</a:t>
            </a:r>
          </a:p>
          <a:p>
            <a:pPr lvl="1"/>
            <a:r>
              <a:rPr lang="en-US" altLang="en-US" dirty="0"/>
              <a:t>An event sponsor/manager is a person, company, club, or school (either a high school or college/university) who is looking to conduct an athletic event in a particular state.</a:t>
            </a:r>
          </a:p>
          <a:p>
            <a:r>
              <a:rPr lang="en-US" altLang="en-US" dirty="0"/>
              <a:t>How does an event sponsor begin applying for conducting an event?</a:t>
            </a:r>
          </a:p>
          <a:p>
            <a:pPr lvl="1"/>
            <a:r>
              <a:rPr lang="en-US" altLang="en-US" dirty="0"/>
              <a:t>They must first register online at </a:t>
            </a:r>
            <a:r>
              <a:rPr lang="en-US" altLang="en-US" i="1" dirty="0">
                <a:hlinkClick r:id="rId3">
                  <a:extLst>
                    <a:ext uri="{A12FA001-AC4F-418D-AE19-62706E023703}">
                      <ahyp:hlinkClr xmlns:ahyp="http://schemas.microsoft.com/office/drawing/2018/hyperlinkcolor" val="tx"/>
                    </a:ext>
                  </a:extLst>
                </a:hlinkClick>
              </a:rPr>
              <a:t>www.nfhs.org</a:t>
            </a:r>
            <a:r>
              <a:rPr lang="en-US" altLang="en-US" dirty="0"/>
              <a:t>, click on “Resources” on the top Navigation bar, click on “Sanctioning” in the drop-down menu, and fill out the online event manager application.  See slides #20 and #22.</a:t>
            </a:r>
          </a:p>
          <a:p>
            <a:endParaRPr lang="en-US" altLang="en-US" dirty="0"/>
          </a:p>
        </p:txBody>
      </p:sp>
    </p:spTree>
    <p:extLst>
      <p:ext uri="{BB962C8B-B14F-4D97-AF65-F5344CB8AC3E}">
        <p14:creationId xmlns:p14="http://schemas.microsoft.com/office/powerpoint/2010/main" val="3484768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a:t>Frequently Asked Questions?</a:t>
            </a:r>
          </a:p>
        </p:txBody>
      </p:sp>
      <p:sp>
        <p:nvSpPr>
          <p:cNvPr id="27651" name="Content Placeholder 2"/>
          <p:cNvSpPr>
            <a:spLocks noGrp="1"/>
          </p:cNvSpPr>
          <p:nvPr>
            <p:ph idx="1"/>
          </p:nvPr>
        </p:nvSpPr>
        <p:spPr/>
        <p:txBody>
          <a:bodyPr/>
          <a:lstStyle/>
          <a:p>
            <a:r>
              <a:rPr lang="en-US" altLang="en-US"/>
              <a:t>What is the “host school” and its role?</a:t>
            </a:r>
          </a:p>
          <a:p>
            <a:pPr lvl="1"/>
            <a:r>
              <a:rPr lang="en-US" altLang="en-US"/>
              <a:t>The host school is the local member high school that assumes oversight responsibility for the event.</a:t>
            </a:r>
          </a:p>
          <a:p>
            <a:pPr lvl="1"/>
            <a:r>
              <a:rPr lang="en-US" altLang="en-US"/>
              <a:t>It is expected that the host school’s principal monitors the event by being either present onsite during the event, or by designee.  </a:t>
            </a:r>
          </a:p>
        </p:txBody>
      </p:sp>
    </p:spTree>
    <p:extLst>
      <p:ext uri="{BB962C8B-B14F-4D97-AF65-F5344CB8AC3E}">
        <p14:creationId xmlns:p14="http://schemas.microsoft.com/office/powerpoint/2010/main" val="296930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a:t>Frequently Asked Questions?</a:t>
            </a:r>
          </a:p>
        </p:txBody>
      </p:sp>
      <p:sp>
        <p:nvSpPr>
          <p:cNvPr id="29699" name="Content Placeholder 2"/>
          <p:cNvSpPr>
            <a:spLocks noGrp="1"/>
          </p:cNvSpPr>
          <p:nvPr>
            <p:ph idx="1"/>
          </p:nvPr>
        </p:nvSpPr>
        <p:spPr/>
        <p:txBody>
          <a:bodyPr/>
          <a:lstStyle/>
          <a:p>
            <a:r>
              <a:rPr lang="en-US" altLang="en-US" dirty="0"/>
              <a:t>What is the “Final List” of invited schools?</a:t>
            </a:r>
          </a:p>
          <a:p>
            <a:pPr lvl="1"/>
            <a:r>
              <a:rPr lang="en-US" altLang="en-US" dirty="0"/>
              <a:t>Once sanctioning applications are received and approved initially by the host state association, the event manager/sponsor should:</a:t>
            </a:r>
          </a:p>
          <a:p>
            <a:pPr lvl="1"/>
            <a:r>
              <a:rPr lang="en-US" altLang="en-US" dirty="0"/>
              <a:t>Upload a list of invited schools with the school name, coach’s name, school address and state, type of school/program (i.e. varsity, junior varsity, club or other)</a:t>
            </a:r>
          </a:p>
          <a:p>
            <a:pPr lvl="1"/>
            <a:r>
              <a:rPr lang="en-US" altLang="en-US" dirty="0"/>
              <a:t>It is the responsibility of the event manager/sponsor to forward a “final list” of invited schools twenty (20) days prior to the event in case of any changes to the original list of invited schools. </a:t>
            </a:r>
          </a:p>
          <a:p>
            <a:pPr lvl="1"/>
            <a:r>
              <a:rPr lang="en-US" altLang="en-US" dirty="0">
                <a:solidFill>
                  <a:srgbClr val="FF0000"/>
                </a:solidFill>
              </a:rPr>
              <a:t>(NEW) </a:t>
            </a:r>
            <a:r>
              <a:rPr lang="en-US" altLang="en-US" dirty="0"/>
              <a:t>There is a template provided for the list of schools. Please fill out the template completely so that the final list will upload and processed.</a:t>
            </a:r>
          </a:p>
        </p:txBody>
      </p:sp>
    </p:spTree>
    <p:extLst>
      <p:ext uri="{BB962C8B-B14F-4D97-AF65-F5344CB8AC3E}">
        <p14:creationId xmlns:p14="http://schemas.microsoft.com/office/powerpoint/2010/main" val="22220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a:t>Frequently Asked Questions?</a:t>
            </a:r>
          </a:p>
        </p:txBody>
      </p:sp>
      <p:sp>
        <p:nvSpPr>
          <p:cNvPr id="31747" name="Content Placeholder 2"/>
          <p:cNvSpPr>
            <a:spLocks noGrp="1"/>
          </p:cNvSpPr>
          <p:nvPr>
            <p:ph idx="1"/>
          </p:nvPr>
        </p:nvSpPr>
        <p:spPr/>
        <p:txBody>
          <a:bodyPr/>
          <a:lstStyle/>
          <a:p>
            <a:r>
              <a:rPr lang="en-US" altLang="en-US"/>
              <a:t>How is the Host School Principal notified that they are the host school?</a:t>
            </a:r>
          </a:p>
          <a:p>
            <a:pPr lvl="1"/>
            <a:r>
              <a:rPr lang="en-US" altLang="en-US"/>
              <a:t>It is the obligation of the event sponsor/manager to secure the approval of the host school’s principal prior to listing them on the sanctioning application.</a:t>
            </a:r>
          </a:p>
          <a:p>
            <a:pPr lvl="1"/>
            <a:r>
              <a:rPr lang="en-US" altLang="en-US"/>
              <a:t>The host school principal will receive an e-mail explaining that their school has been designated as the host school responsible for a future athletic event. </a:t>
            </a:r>
          </a:p>
        </p:txBody>
      </p:sp>
    </p:spTree>
    <p:extLst>
      <p:ext uri="{BB962C8B-B14F-4D97-AF65-F5344CB8AC3E}">
        <p14:creationId xmlns:p14="http://schemas.microsoft.com/office/powerpoint/2010/main" val="3322429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a:t>Frequently Asked Questions?</a:t>
            </a:r>
          </a:p>
        </p:txBody>
      </p:sp>
      <p:sp>
        <p:nvSpPr>
          <p:cNvPr id="33795" name="Content Placeholder 2"/>
          <p:cNvSpPr>
            <a:spLocks noGrp="1"/>
          </p:cNvSpPr>
          <p:nvPr>
            <p:ph idx="1"/>
          </p:nvPr>
        </p:nvSpPr>
        <p:spPr/>
        <p:txBody>
          <a:bodyPr/>
          <a:lstStyle/>
          <a:p>
            <a:r>
              <a:rPr lang="en-US" altLang="en-US" dirty="0"/>
              <a:t>Can a host school be responsible for an event outside of that state (e.g.  New York high school signing off as the host school for a Florida event) ?</a:t>
            </a:r>
          </a:p>
          <a:p>
            <a:pPr lvl="1"/>
            <a:r>
              <a:rPr lang="en-US" altLang="en-US" dirty="0"/>
              <a:t>Yes, as recently as the 2016 January NFHS Board of Directors meeting, the policy has changed.  The host school does not have to be in the same state of the event.  However, when that opportunity presents itself, the residential state association has the ability to deny the event. (See Slide #19)</a:t>
            </a:r>
          </a:p>
        </p:txBody>
      </p:sp>
    </p:spTree>
    <p:extLst>
      <p:ext uri="{BB962C8B-B14F-4D97-AF65-F5344CB8AC3E}">
        <p14:creationId xmlns:p14="http://schemas.microsoft.com/office/powerpoint/2010/main" val="2552852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a:t>Frequently Asked Questions?</a:t>
            </a:r>
          </a:p>
        </p:txBody>
      </p:sp>
      <p:pic>
        <p:nvPicPr>
          <p:cNvPr id="35845" name="Picture 2"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1277" y="1593297"/>
            <a:ext cx="8054975" cy="450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13608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The Philosophy of Sanctioning</a:t>
            </a:r>
          </a:p>
        </p:txBody>
      </p:sp>
      <p:sp>
        <p:nvSpPr>
          <p:cNvPr id="7171" name="Content Placeholder 2"/>
          <p:cNvSpPr>
            <a:spLocks noGrp="1"/>
          </p:cNvSpPr>
          <p:nvPr>
            <p:ph idx="1"/>
          </p:nvPr>
        </p:nvSpPr>
        <p:spPr/>
        <p:txBody>
          <a:bodyPr/>
          <a:lstStyle/>
          <a:p>
            <a:r>
              <a:rPr lang="en-US" altLang="en-US" dirty="0"/>
              <a:t>Interscholastic athletic programs should serve educational goals.  To this end, schools have an obligation to conduct inquiries about events in which their students may participate.  </a:t>
            </a:r>
          </a:p>
          <a:p>
            <a:r>
              <a:rPr lang="en-US" altLang="en-US" dirty="0"/>
              <a:t>In order to perform their “inquiry and oversight” functions fairly and efficiently, the NFHS has developed event – sanctioning procedures in support of our member state associations on behalf of their member schools.</a:t>
            </a:r>
          </a:p>
        </p:txBody>
      </p:sp>
    </p:spTree>
    <p:extLst>
      <p:ext uri="{BB962C8B-B14F-4D97-AF65-F5344CB8AC3E}">
        <p14:creationId xmlns:p14="http://schemas.microsoft.com/office/powerpoint/2010/main" val="9457512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4"/>
          <p:cNvSpPr>
            <a:spLocks noGrp="1"/>
          </p:cNvSpPr>
          <p:nvPr>
            <p:ph type="title"/>
          </p:nvPr>
        </p:nvSpPr>
        <p:spPr/>
        <p:txBody>
          <a:bodyPr>
            <a:normAutofit fontScale="90000"/>
          </a:bodyPr>
          <a:lstStyle/>
          <a:p>
            <a:r>
              <a:rPr lang="en-US" altLang="en-US"/>
              <a:t>Frequently Asked Event Manager/Sponsor Registration Questions</a:t>
            </a:r>
          </a:p>
        </p:txBody>
      </p:sp>
    </p:spTree>
    <p:extLst>
      <p:ext uri="{BB962C8B-B14F-4D97-AF65-F5344CB8AC3E}">
        <p14:creationId xmlns:p14="http://schemas.microsoft.com/office/powerpoint/2010/main" val="196983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normAutofit fontScale="90000"/>
          </a:bodyPr>
          <a:lstStyle/>
          <a:p>
            <a:r>
              <a:rPr lang="en-US" altLang="en-US" dirty="0"/>
              <a:t>How Does an Event Manager/Sponsor Begin the Sanctioning Process?</a:t>
            </a:r>
          </a:p>
        </p:txBody>
      </p:sp>
      <p:sp>
        <p:nvSpPr>
          <p:cNvPr id="37891" name="Content Placeholder 2"/>
          <p:cNvSpPr>
            <a:spLocks noGrp="1"/>
          </p:cNvSpPr>
          <p:nvPr>
            <p:ph idx="1"/>
          </p:nvPr>
        </p:nvSpPr>
        <p:spPr/>
        <p:txBody>
          <a:bodyPr/>
          <a:lstStyle/>
          <a:p>
            <a:r>
              <a:rPr lang="en-US" altLang="en-US" dirty="0"/>
              <a:t>All event managers/sponsors will have to register in order to be able to apply for a NFHS sanction approval. See slide #22 for the event manager registration screenshot. </a:t>
            </a:r>
          </a:p>
          <a:p>
            <a:r>
              <a:rPr lang="en-US" altLang="en-US" dirty="0"/>
              <a:t>(</a:t>
            </a:r>
            <a:r>
              <a:rPr lang="en-US" altLang="en-US" dirty="0">
                <a:solidFill>
                  <a:srgbClr val="FF0000"/>
                </a:solidFill>
              </a:rPr>
              <a:t>New</a:t>
            </a:r>
            <a:r>
              <a:rPr lang="en-US" altLang="en-US" dirty="0"/>
              <a:t>) All event managers/sponsors will answer four (4) questions to determine if the event requires NFHS Sanctioning.</a:t>
            </a:r>
          </a:p>
          <a:p>
            <a:r>
              <a:rPr lang="en-US" altLang="en-US" dirty="0"/>
              <a:t>The event manager/sponsor will fill out the online sanctioning application 60 days or more prior to the event start date. </a:t>
            </a:r>
          </a:p>
          <a:p>
            <a:r>
              <a:rPr lang="en-US" altLang="en-US" dirty="0"/>
              <a:t>The event manager/sponsor will submit the sanctioning application online and it will be forwarded to the host state association office of the host school and the host school’s principal.</a:t>
            </a:r>
          </a:p>
          <a:p>
            <a:endParaRPr lang="en-US" altLang="en-US" dirty="0"/>
          </a:p>
          <a:p>
            <a:endParaRPr lang="en-US" altLang="en-US" dirty="0"/>
          </a:p>
        </p:txBody>
      </p:sp>
    </p:spTree>
    <p:extLst>
      <p:ext uri="{BB962C8B-B14F-4D97-AF65-F5344CB8AC3E}">
        <p14:creationId xmlns:p14="http://schemas.microsoft.com/office/powerpoint/2010/main" val="3242282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a:t>Registration Page for Event Managers/Sponsors</a:t>
            </a:r>
          </a:p>
        </p:txBody>
      </p:sp>
      <p:sp>
        <p:nvSpPr>
          <p:cNvPr id="39939" name="Text Placeholder 3"/>
          <p:cNvSpPr>
            <a:spLocks noGrp="1"/>
          </p:cNvSpPr>
          <p:nvPr>
            <p:ph idx="1"/>
          </p:nvPr>
        </p:nvSpPr>
        <p:spPr>
          <a:xfrm>
            <a:off x="838200" y="1825625"/>
            <a:ext cx="5346843" cy="4351338"/>
          </a:xfrm>
        </p:spPr>
        <p:txBody>
          <a:bodyPr/>
          <a:lstStyle/>
          <a:p>
            <a:r>
              <a:rPr lang="en-US" altLang="en-US" dirty="0"/>
              <a:t>To begin the Sanctioning process, all event managers/sponsors have to fill out a registration page in order to go back and make any edits.</a:t>
            </a:r>
          </a:p>
        </p:txBody>
      </p:sp>
      <p:pic>
        <p:nvPicPr>
          <p:cNvPr id="39941" name="Picture 6"/>
          <p:cNvPicPr>
            <a:picLocks noChangeAspect="1" noChangeArrowheads="1"/>
          </p:cNvPicPr>
          <p:nvPr/>
        </p:nvPicPr>
        <p:blipFill rotWithShape="1">
          <a:blip r:embed="rId2">
            <a:extLst>
              <a:ext uri="{28A0092B-C50C-407E-A947-70E740481C1C}">
                <a14:useLocalDpi xmlns:a14="http://schemas.microsoft.com/office/drawing/2010/main" val="0"/>
              </a:ext>
            </a:extLst>
          </a:blip>
          <a:srcRect t="884" b="-1"/>
          <a:stretch/>
        </p:blipFill>
        <p:spPr bwMode="auto">
          <a:xfrm>
            <a:off x="6493927" y="1509070"/>
            <a:ext cx="5199064" cy="4592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5300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dirty="0"/>
              <a:t>How Does the Sanctioning </a:t>
            </a:r>
            <a:br>
              <a:rPr lang="en-US" altLang="en-US" dirty="0"/>
            </a:br>
            <a:r>
              <a:rPr lang="en-US" altLang="en-US" dirty="0"/>
              <a:t>Process Continue? </a:t>
            </a:r>
          </a:p>
        </p:txBody>
      </p:sp>
      <p:sp>
        <p:nvSpPr>
          <p:cNvPr id="40963" name="Content Placeholder 2"/>
          <p:cNvSpPr>
            <a:spLocks noGrp="1"/>
          </p:cNvSpPr>
          <p:nvPr>
            <p:ph idx="1"/>
          </p:nvPr>
        </p:nvSpPr>
        <p:spPr/>
        <p:txBody>
          <a:bodyPr/>
          <a:lstStyle/>
          <a:p>
            <a:r>
              <a:rPr lang="en-US" altLang="en-US" dirty="0"/>
              <a:t>The host state association reviews the event online and either accepts or rejects the sanction based on their eligibility rules (see next slide (#24) for screenshot).</a:t>
            </a:r>
          </a:p>
          <a:p>
            <a:pPr lvl="1"/>
            <a:r>
              <a:rPr lang="en-US" altLang="en-US" dirty="0"/>
              <a:t>If the state association rejects the event then the event manager/sponsor is automatically notified via an e-mail.</a:t>
            </a:r>
          </a:p>
          <a:p>
            <a:pPr lvl="1"/>
            <a:r>
              <a:rPr lang="en-US" altLang="en-US" dirty="0"/>
              <a:t>If the state association approves  the application then the event manager/sponsor is automatically notified that payment is required and the list of invited schools and their state(s) should be uploaded.</a:t>
            </a:r>
          </a:p>
          <a:p>
            <a:pPr lvl="1"/>
            <a:endParaRPr lang="en-US" altLang="en-US" dirty="0"/>
          </a:p>
        </p:txBody>
      </p:sp>
    </p:spTree>
    <p:extLst>
      <p:ext uri="{BB962C8B-B14F-4D97-AF65-F5344CB8AC3E}">
        <p14:creationId xmlns:p14="http://schemas.microsoft.com/office/powerpoint/2010/main" val="2341502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en-US" sz="2800" dirty="0"/>
              <a:t>Screenshot of What the Host State Association Sees When an Event Manager/Sponsor Forwards a New Sanction Event Request.</a:t>
            </a:r>
          </a:p>
        </p:txBody>
      </p:sp>
      <p:pic>
        <p:nvPicPr>
          <p:cNvPr id="4301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21578"/>
            <a:ext cx="2833688" cy="367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1576" y="1690688"/>
            <a:ext cx="2833689" cy="4461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4"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7967" y="1821578"/>
            <a:ext cx="4227513" cy="431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5"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59426" y="4267201"/>
            <a:ext cx="900113" cy="77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0709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4"/>
          <p:cNvSpPr>
            <a:spLocks noGrp="1"/>
          </p:cNvSpPr>
          <p:nvPr>
            <p:ph type="title"/>
          </p:nvPr>
        </p:nvSpPr>
        <p:spPr/>
        <p:txBody>
          <a:bodyPr>
            <a:normAutofit fontScale="90000"/>
          </a:bodyPr>
          <a:lstStyle/>
          <a:p>
            <a:r>
              <a:rPr lang="en-US" altLang="en-US" dirty="0"/>
              <a:t>NFHS Sanctioning Application Fee Process Information</a:t>
            </a:r>
          </a:p>
        </p:txBody>
      </p:sp>
    </p:spTree>
    <p:extLst>
      <p:ext uri="{BB962C8B-B14F-4D97-AF65-F5344CB8AC3E}">
        <p14:creationId xmlns:p14="http://schemas.microsoft.com/office/powerpoint/2010/main" val="359745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838200" y="365125"/>
            <a:ext cx="8491151" cy="1325563"/>
          </a:xfrm>
        </p:spPr>
        <p:txBody>
          <a:bodyPr>
            <a:normAutofit fontScale="90000"/>
          </a:bodyPr>
          <a:lstStyle/>
          <a:p>
            <a:r>
              <a:rPr lang="en-US" altLang="en-US" dirty="0"/>
              <a:t>What is the NFHS Sanctioning Application Fee Schedule for State Association Member Schools?</a:t>
            </a:r>
          </a:p>
        </p:txBody>
      </p:sp>
      <p:sp>
        <p:nvSpPr>
          <p:cNvPr id="45059" name="Content Placeholder 2"/>
          <p:cNvSpPr>
            <a:spLocks noGrp="1"/>
          </p:cNvSpPr>
          <p:nvPr>
            <p:ph idx="1"/>
          </p:nvPr>
        </p:nvSpPr>
        <p:spPr>
          <a:xfrm>
            <a:off x="838200" y="2044557"/>
            <a:ext cx="10515600" cy="4132406"/>
          </a:xfrm>
        </p:spPr>
        <p:txBody>
          <a:bodyPr/>
          <a:lstStyle/>
          <a:p>
            <a:r>
              <a:rPr lang="en-US" altLang="en-US" dirty="0"/>
              <a:t>$150 if the application is received 60 days or more prior </a:t>
            </a:r>
            <a:br>
              <a:rPr lang="en-US" altLang="en-US" dirty="0"/>
            </a:br>
            <a:r>
              <a:rPr lang="en-US" altLang="en-US" dirty="0"/>
              <a:t>to the event date</a:t>
            </a:r>
          </a:p>
          <a:p>
            <a:r>
              <a:rPr lang="en-US" altLang="en-US" dirty="0"/>
              <a:t>$300 if application is received 59-15 days prior to the event date</a:t>
            </a:r>
          </a:p>
          <a:p>
            <a:r>
              <a:rPr lang="en-US" altLang="en-US" noProof="0" dirty="0"/>
              <a:t>$500 if the application is received less than 15 days prior the event date. </a:t>
            </a:r>
            <a:br>
              <a:rPr lang="en-US" altLang="en-US" dirty="0"/>
            </a:br>
            <a:endParaRPr lang="en-US" altLang="en-US" dirty="0"/>
          </a:p>
        </p:txBody>
      </p:sp>
    </p:spTree>
    <p:extLst>
      <p:ext uri="{BB962C8B-B14F-4D97-AF65-F5344CB8AC3E}">
        <p14:creationId xmlns:p14="http://schemas.microsoft.com/office/powerpoint/2010/main" val="27541998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838200" y="365125"/>
            <a:ext cx="8491151" cy="1325563"/>
          </a:xfrm>
        </p:spPr>
        <p:txBody>
          <a:bodyPr>
            <a:normAutofit fontScale="90000"/>
          </a:bodyPr>
          <a:lstStyle/>
          <a:p>
            <a:r>
              <a:rPr lang="en-US" altLang="en-US" dirty="0"/>
              <a:t>What is the NFHS Sanctioning Application Fee Schedule for </a:t>
            </a:r>
            <a:br>
              <a:rPr lang="en-US" altLang="en-US" dirty="0"/>
            </a:br>
            <a:r>
              <a:rPr lang="en-US" altLang="en-US" dirty="0"/>
              <a:t>Non-school Organizations?</a:t>
            </a:r>
          </a:p>
        </p:txBody>
      </p:sp>
      <p:sp>
        <p:nvSpPr>
          <p:cNvPr id="48131" name="Content Placeholder 2"/>
          <p:cNvSpPr>
            <a:spLocks noGrp="1"/>
          </p:cNvSpPr>
          <p:nvPr>
            <p:ph idx="1"/>
          </p:nvPr>
        </p:nvSpPr>
        <p:spPr>
          <a:xfrm>
            <a:off x="838200" y="2040037"/>
            <a:ext cx="10515600" cy="4173503"/>
          </a:xfrm>
        </p:spPr>
        <p:txBody>
          <a:bodyPr/>
          <a:lstStyle/>
          <a:p>
            <a:r>
              <a:rPr lang="en-US" altLang="en-US" dirty="0"/>
              <a:t>$300 if the application is received 60 days or more prior </a:t>
            </a:r>
            <a:br>
              <a:rPr lang="en-US" altLang="en-US" dirty="0"/>
            </a:br>
            <a:r>
              <a:rPr lang="en-US" altLang="en-US" dirty="0"/>
              <a:t>to the event date</a:t>
            </a:r>
          </a:p>
          <a:p>
            <a:r>
              <a:rPr lang="en-US" altLang="en-US" dirty="0"/>
              <a:t>$600 if application is received 59-15 days prior to the event date</a:t>
            </a:r>
          </a:p>
          <a:p>
            <a:r>
              <a:rPr lang="en-US" altLang="en-US" noProof="0" dirty="0"/>
              <a:t>$800 if the application is received less than 15 days prior the event date</a:t>
            </a:r>
            <a:br>
              <a:rPr lang="en-US" altLang="en-US" dirty="0"/>
            </a:br>
            <a:endParaRPr lang="en-US" altLang="en-US" dirty="0"/>
          </a:p>
          <a:p>
            <a:endParaRPr lang="en-US" altLang="en-US" dirty="0"/>
          </a:p>
          <a:p>
            <a:endParaRPr lang="en-US" altLang="en-US" dirty="0"/>
          </a:p>
          <a:p>
            <a:endParaRPr lang="en-US" altLang="en-US" dirty="0"/>
          </a:p>
        </p:txBody>
      </p:sp>
    </p:spTree>
    <p:extLst>
      <p:ext uri="{BB962C8B-B14F-4D97-AF65-F5344CB8AC3E}">
        <p14:creationId xmlns:p14="http://schemas.microsoft.com/office/powerpoint/2010/main" val="40020373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dirty="0"/>
              <a:t>How is the NFHS Sanctioning Application Fee Payment Made ? </a:t>
            </a:r>
          </a:p>
        </p:txBody>
      </p:sp>
      <p:sp>
        <p:nvSpPr>
          <p:cNvPr id="50179" name="Content Placeholder 2"/>
          <p:cNvSpPr>
            <a:spLocks noGrp="1"/>
          </p:cNvSpPr>
          <p:nvPr>
            <p:ph idx="1"/>
          </p:nvPr>
        </p:nvSpPr>
        <p:spPr/>
        <p:txBody>
          <a:bodyPr/>
          <a:lstStyle/>
          <a:p>
            <a:r>
              <a:rPr lang="en-US" altLang="en-US"/>
              <a:t>The sanction application fee payment will only be accepted by credit card or electronic check.  The list of invited schools/states will not be forwarded or appear on the NFHS website until the payment is made.  </a:t>
            </a:r>
          </a:p>
          <a:p>
            <a:r>
              <a:rPr lang="en-US" altLang="en-US"/>
              <a:t>Master Card, Visa and American Express are the only credit cards accepted for payment.</a:t>
            </a:r>
          </a:p>
          <a:p>
            <a:endParaRPr lang="en-US" altLang="en-US"/>
          </a:p>
          <a:p>
            <a:endParaRPr lang="en-US" altLang="en-US"/>
          </a:p>
        </p:txBody>
      </p:sp>
    </p:spTree>
    <p:extLst>
      <p:ext uri="{BB962C8B-B14F-4D97-AF65-F5344CB8AC3E}">
        <p14:creationId xmlns:p14="http://schemas.microsoft.com/office/powerpoint/2010/main" val="18129884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4"/>
          <p:cNvSpPr>
            <a:spLocks noGrp="1"/>
          </p:cNvSpPr>
          <p:nvPr>
            <p:ph type="title"/>
          </p:nvPr>
        </p:nvSpPr>
        <p:spPr/>
        <p:txBody>
          <a:bodyPr/>
          <a:lstStyle/>
          <a:p>
            <a:r>
              <a:rPr lang="en-US" altLang="en-US" dirty="0"/>
              <a:t>Frequently Asked </a:t>
            </a:r>
            <a:br>
              <a:rPr lang="en-US" altLang="en-US" dirty="0"/>
            </a:br>
            <a:r>
              <a:rPr lang="en-US" altLang="en-US" dirty="0"/>
              <a:t>Payment Questions </a:t>
            </a:r>
          </a:p>
        </p:txBody>
      </p:sp>
    </p:spTree>
    <p:extLst>
      <p:ext uri="{BB962C8B-B14F-4D97-AF65-F5344CB8AC3E}">
        <p14:creationId xmlns:p14="http://schemas.microsoft.com/office/powerpoint/2010/main" val="26274505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4"/>
          <p:cNvSpPr>
            <a:spLocks noGrp="1"/>
          </p:cNvSpPr>
          <p:nvPr>
            <p:ph type="title"/>
          </p:nvPr>
        </p:nvSpPr>
        <p:spPr/>
        <p:txBody>
          <a:bodyPr/>
          <a:lstStyle/>
          <a:p>
            <a:r>
              <a:rPr lang="en-US" altLang="en-US" dirty="0"/>
              <a:t>The Rationale of </a:t>
            </a:r>
            <a:br>
              <a:rPr lang="en-US" altLang="en-US" dirty="0"/>
            </a:br>
            <a:r>
              <a:rPr lang="en-US" altLang="en-US" dirty="0"/>
              <a:t>NFHS Sanctioning </a:t>
            </a:r>
          </a:p>
        </p:txBody>
      </p:sp>
    </p:spTree>
    <p:extLst>
      <p:ext uri="{BB962C8B-B14F-4D97-AF65-F5344CB8AC3E}">
        <p14:creationId xmlns:p14="http://schemas.microsoft.com/office/powerpoint/2010/main" val="33857470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838200" y="365125"/>
            <a:ext cx="8491151" cy="1325563"/>
          </a:xfrm>
        </p:spPr>
        <p:txBody>
          <a:bodyPr/>
          <a:lstStyle/>
          <a:p>
            <a:r>
              <a:rPr lang="en-US" altLang="en-US"/>
              <a:t>Frequently Asked Questions?</a:t>
            </a:r>
          </a:p>
        </p:txBody>
      </p:sp>
      <p:sp>
        <p:nvSpPr>
          <p:cNvPr id="53251" name="Content Placeholder 2"/>
          <p:cNvSpPr>
            <a:spLocks noGrp="1"/>
          </p:cNvSpPr>
          <p:nvPr>
            <p:ph idx="1"/>
          </p:nvPr>
        </p:nvSpPr>
        <p:spPr>
          <a:xfrm>
            <a:off x="838200" y="1825625"/>
            <a:ext cx="10515600" cy="4351338"/>
          </a:xfrm>
        </p:spPr>
        <p:txBody>
          <a:bodyPr/>
          <a:lstStyle/>
          <a:p>
            <a:r>
              <a:rPr lang="en-US" altLang="en-US" dirty="0"/>
              <a:t>What if I can only pay by purchase order?</a:t>
            </a:r>
          </a:p>
          <a:p>
            <a:pPr lvl="1"/>
            <a:r>
              <a:rPr lang="en-US" altLang="en-US" dirty="0"/>
              <a:t>The NFHS does not accept purchase orders.</a:t>
            </a:r>
          </a:p>
          <a:p>
            <a:pPr lvl="1"/>
            <a:r>
              <a:rPr lang="en-US" altLang="en-US" dirty="0"/>
              <a:t>We recommend several alternatives:</a:t>
            </a:r>
          </a:p>
          <a:p>
            <a:pPr lvl="2"/>
            <a:r>
              <a:rPr lang="en-US" altLang="en-US" dirty="0"/>
              <a:t>Any event sponsor/manager who has to use a purchase order, should submit the requisition to their school administration early enough so they can use the convenience of the electronic check feature and this does not affect the sanctioning process.</a:t>
            </a:r>
          </a:p>
          <a:p>
            <a:pPr lvl="2"/>
            <a:r>
              <a:rPr lang="en-US" altLang="en-US" dirty="0"/>
              <a:t>The event sponsor/manager should use a personal credit card or personal check and receive reimbursement from their school.	</a:t>
            </a:r>
          </a:p>
          <a:p>
            <a:pPr lvl="2"/>
            <a:r>
              <a:rPr lang="en-US" altLang="en-US" dirty="0"/>
              <a:t>A receipt can be generated online at the request of the event manager.</a:t>
            </a:r>
          </a:p>
          <a:p>
            <a:endParaRPr lang="en-US" altLang="en-US" dirty="0"/>
          </a:p>
        </p:txBody>
      </p:sp>
    </p:spTree>
    <p:extLst>
      <p:ext uri="{BB962C8B-B14F-4D97-AF65-F5344CB8AC3E}">
        <p14:creationId xmlns:p14="http://schemas.microsoft.com/office/powerpoint/2010/main" val="19956270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r>
              <a:rPr lang="en-US" altLang="en-US"/>
              <a:t>Frequently Asked Questions?</a:t>
            </a:r>
          </a:p>
        </p:txBody>
      </p:sp>
      <p:sp>
        <p:nvSpPr>
          <p:cNvPr id="26627" name="Content Placeholder 2"/>
          <p:cNvSpPr>
            <a:spLocks noGrp="1"/>
          </p:cNvSpPr>
          <p:nvPr>
            <p:ph idx="1"/>
          </p:nvPr>
        </p:nvSpPr>
        <p:spPr/>
        <p:txBody>
          <a:bodyPr/>
          <a:lstStyle/>
          <a:p>
            <a:r>
              <a:rPr lang="en-US" altLang="en-US" dirty="0"/>
              <a:t>When is the list of invited schools due to the NFHS?</a:t>
            </a:r>
          </a:p>
          <a:p>
            <a:pPr lvl="1"/>
            <a:r>
              <a:rPr lang="en-US" altLang="en-US" dirty="0"/>
              <a:t>The initial list is due at the time of applying for sanctioning. The final list of invited schools is due twenty (20) days prior to the event date. </a:t>
            </a:r>
          </a:p>
          <a:p>
            <a:pPr lvl="1"/>
            <a:r>
              <a:rPr lang="en-US" altLang="en-US" dirty="0"/>
              <a:t>If the final list of invited schools is not received, then the event loses sanctioning approval.</a:t>
            </a:r>
          </a:p>
          <a:p>
            <a:endParaRPr lang="en-US" altLang="en-US" dirty="0"/>
          </a:p>
        </p:txBody>
      </p:sp>
    </p:spTree>
    <p:extLst>
      <p:ext uri="{BB962C8B-B14F-4D97-AF65-F5344CB8AC3E}">
        <p14:creationId xmlns:p14="http://schemas.microsoft.com/office/powerpoint/2010/main" val="24777427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4"/>
          <p:cNvSpPr>
            <a:spLocks noGrp="1"/>
          </p:cNvSpPr>
          <p:nvPr>
            <p:ph type="title"/>
          </p:nvPr>
        </p:nvSpPr>
        <p:spPr/>
        <p:txBody>
          <a:bodyPr/>
          <a:lstStyle/>
          <a:p>
            <a:r>
              <a:rPr lang="en-US" altLang="en-US"/>
              <a:t>Frequently Asked Process and Approval Questions</a:t>
            </a:r>
          </a:p>
        </p:txBody>
      </p:sp>
    </p:spTree>
    <p:extLst>
      <p:ext uri="{BB962C8B-B14F-4D97-AF65-F5344CB8AC3E}">
        <p14:creationId xmlns:p14="http://schemas.microsoft.com/office/powerpoint/2010/main" val="27268190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ltLang="en-US"/>
              <a:t>Frequently Asked Questions?</a:t>
            </a:r>
          </a:p>
        </p:txBody>
      </p:sp>
      <p:sp>
        <p:nvSpPr>
          <p:cNvPr id="58371" name="Content Placeholder 2"/>
          <p:cNvSpPr>
            <a:spLocks noGrp="1"/>
          </p:cNvSpPr>
          <p:nvPr>
            <p:ph idx="1"/>
          </p:nvPr>
        </p:nvSpPr>
        <p:spPr/>
        <p:txBody>
          <a:bodyPr/>
          <a:lstStyle/>
          <a:p>
            <a:r>
              <a:rPr lang="en-US" altLang="en-US" dirty="0"/>
              <a:t>What format can the event sponsor/manager submit their list of invited schools?</a:t>
            </a:r>
          </a:p>
          <a:p>
            <a:pPr lvl="1"/>
            <a:r>
              <a:rPr lang="en-US" altLang="en-US" dirty="0"/>
              <a:t>There is a template that is provided.</a:t>
            </a:r>
          </a:p>
        </p:txBody>
      </p:sp>
    </p:spTree>
    <p:extLst>
      <p:ext uri="{BB962C8B-B14F-4D97-AF65-F5344CB8AC3E}">
        <p14:creationId xmlns:p14="http://schemas.microsoft.com/office/powerpoint/2010/main" val="4863780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ltLang="en-US"/>
              <a:t>Frequently Asked Questions?</a:t>
            </a:r>
          </a:p>
        </p:txBody>
      </p:sp>
      <p:sp>
        <p:nvSpPr>
          <p:cNvPr id="60419" name="Content Placeholder 2"/>
          <p:cNvSpPr>
            <a:spLocks noGrp="1"/>
          </p:cNvSpPr>
          <p:nvPr>
            <p:ph idx="1"/>
          </p:nvPr>
        </p:nvSpPr>
        <p:spPr/>
        <p:txBody>
          <a:bodyPr/>
          <a:lstStyle/>
          <a:p>
            <a:r>
              <a:rPr lang="en-US" altLang="en-US"/>
              <a:t>What if an event sponsor/ manager finds out at the last moment that an NFHS sanction approval is required for an event?</a:t>
            </a:r>
          </a:p>
          <a:p>
            <a:pPr lvl="1"/>
            <a:r>
              <a:rPr lang="en-US" altLang="en-US"/>
              <a:t>They will be required to go through the online process and we suggest that they place a call to the NFHS Sanctioning Department  (317) 972-6900 for assistance Monday-Friday, 8:00 a.m.- 4:30 p.m. EST. to advise us that their event is a rush priority and we will closely monitor and assist the event’s processing with the involved state associations.</a:t>
            </a:r>
          </a:p>
          <a:p>
            <a:pPr lvl="1"/>
            <a:endParaRPr lang="en-US" altLang="en-US"/>
          </a:p>
          <a:p>
            <a:pPr lvl="1"/>
            <a:endParaRPr lang="en-US" altLang="en-US"/>
          </a:p>
          <a:p>
            <a:endParaRPr lang="en-US" altLang="en-US"/>
          </a:p>
        </p:txBody>
      </p:sp>
    </p:spTree>
    <p:extLst>
      <p:ext uri="{BB962C8B-B14F-4D97-AF65-F5344CB8AC3E}">
        <p14:creationId xmlns:p14="http://schemas.microsoft.com/office/powerpoint/2010/main" val="3204126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lstStyle/>
          <a:p>
            <a:r>
              <a:rPr lang="en-US" altLang="en-US"/>
              <a:t>Frequently Asked Questions?</a:t>
            </a:r>
          </a:p>
        </p:txBody>
      </p:sp>
      <p:sp>
        <p:nvSpPr>
          <p:cNvPr id="62467" name="Content Placeholder 2"/>
          <p:cNvSpPr>
            <a:spLocks noGrp="1"/>
          </p:cNvSpPr>
          <p:nvPr>
            <p:ph idx="1"/>
          </p:nvPr>
        </p:nvSpPr>
        <p:spPr/>
        <p:txBody>
          <a:bodyPr/>
          <a:lstStyle/>
          <a:p>
            <a:r>
              <a:rPr lang="en-US" altLang="en-US"/>
              <a:t>What if the event manager needs to make a change or replace a school from the same or different state?</a:t>
            </a:r>
          </a:p>
          <a:p>
            <a:pPr lvl="1"/>
            <a:r>
              <a:rPr lang="en-US" altLang="en-US"/>
              <a:t>The event manager can make changes and additions of other school(s) online.  All invited states are automatically notified of any modification via email.  </a:t>
            </a:r>
          </a:p>
          <a:p>
            <a:pPr lvl="1"/>
            <a:r>
              <a:rPr lang="en-US" altLang="en-US"/>
              <a:t>However, once an event is receives final sanctioning approval from the NFHS, the event manager will not be able to make any changes to the event and should contact the NFHS Sanctioning Department staff.</a:t>
            </a:r>
          </a:p>
          <a:p>
            <a:pPr lvl="1"/>
            <a:endParaRPr lang="en-US" altLang="en-US"/>
          </a:p>
        </p:txBody>
      </p:sp>
    </p:spTree>
    <p:extLst>
      <p:ext uri="{BB962C8B-B14F-4D97-AF65-F5344CB8AC3E}">
        <p14:creationId xmlns:p14="http://schemas.microsoft.com/office/powerpoint/2010/main" val="25998445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p:txBody>
          <a:bodyPr/>
          <a:lstStyle/>
          <a:p>
            <a:r>
              <a:rPr lang="en-US" altLang="en-US"/>
              <a:t>Frequently Asked Questions?</a:t>
            </a:r>
          </a:p>
        </p:txBody>
      </p:sp>
      <p:sp>
        <p:nvSpPr>
          <p:cNvPr id="64515" name="Content Placeholder 2"/>
          <p:cNvSpPr>
            <a:spLocks noGrp="1"/>
          </p:cNvSpPr>
          <p:nvPr>
            <p:ph idx="1"/>
          </p:nvPr>
        </p:nvSpPr>
        <p:spPr/>
        <p:txBody>
          <a:bodyPr/>
          <a:lstStyle/>
          <a:p>
            <a:r>
              <a:rPr lang="en-US" altLang="en-US"/>
              <a:t>How does the event sponsor/manager know if an invited school is a state association member school?</a:t>
            </a:r>
          </a:p>
          <a:p>
            <a:pPr lvl="1"/>
            <a:r>
              <a:rPr lang="en-US" altLang="en-US"/>
              <a:t>We would recommend that they contact that invited school’s state association to determine their status.  Their answer will impact if other schools can compete against them.</a:t>
            </a:r>
          </a:p>
          <a:p>
            <a:pPr lvl="1"/>
            <a:endParaRPr lang="en-US" altLang="en-US"/>
          </a:p>
          <a:p>
            <a:endParaRPr lang="en-US" altLang="en-US"/>
          </a:p>
        </p:txBody>
      </p:sp>
    </p:spTree>
    <p:extLst>
      <p:ext uri="{BB962C8B-B14F-4D97-AF65-F5344CB8AC3E}">
        <p14:creationId xmlns:p14="http://schemas.microsoft.com/office/powerpoint/2010/main" val="12215991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altLang="en-US"/>
              <a:t>Frequently Asked Questions?</a:t>
            </a:r>
          </a:p>
        </p:txBody>
      </p:sp>
      <p:sp>
        <p:nvSpPr>
          <p:cNvPr id="66563" name="Content Placeholder 2"/>
          <p:cNvSpPr>
            <a:spLocks noGrp="1"/>
          </p:cNvSpPr>
          <p:nvPr>
            <p:ph idx="1"/>
          </p:nvPr>
        </p:nvSpPr>
        <p:spPr/>
        <p:txBody>
          <a:bodyPr/>
          <a:lstStyle/>
          <a:p>
            <a:r>
              <a:rPr lang="en-US" altLang="en-US"/>
              <a:t>What if the State Association person is out of the office when I submit my application for sanctioning and their return causes me to have to pay a late penalty fee?</a:t>
            </a:r>
          </a:p>
          <a:p>
            <a:pPr lvl="1"/>
            <a:r>
              <a:rPr lang="en-US" altLang="en-US"/>
              <a:t>The date that the application is submitted establishes the timeline until the event begins.  It also determines how much the sanctioning application fee will be expected for payment.  If the state association sanctioning coordinator if out of the office or not available, you will not be penalized.  </a:t>
            </a:r>
          </a:p>
        </p:txBody>
      </p:sp>
    </p:spTree>
    <p:extLst>
      <p:ext uri="{BB962C8B-B14F-4D97-AF65-F5344CB8AC3E}">
        <p14:creationId xmlns:p14="http://schemas.microsoft.com/office/powerpoint/2010/main" val="3701269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altLang="en-US"/>
              <a:t>Frequently Asked Questions?</a:t>
            </a:r>
          </a:p>
        </p:txBody>
      </p:sp>
      <p:sp>
        <p:nvSpPr>
          <p:cNvPr id="68611" name="Content Placeholder 2"/>
          <p:cNvSpPr>
            <a:spLocks noGrp="1"/>
          </p:cNvSpPr>
          <p:nvPr>
            <p:ph idx="1"/>
          </p:nvPr>
        </p:nvSpPr>
        <p:spPr/>
        <p:txBody>
          <a:bodyPr/>
          <a:lstStyle/>
          <a:p>
            <a:r>
              <a:rPr lang="en-US" altLang="en-US" dirty="0"/>
              <a:t>How do I know if invited states have approved their schools to participate?</a:t>
            </a:r>
          </a:p>
          <a:p>
            <a:pPr lvl="1"/>
            <a:r>
              <a:rPr lang="en-US" altLang="en-US" dirty="0"/>
              <a:t>The invited state associations will receive weekly automatic e-mail reminders that they have outstanding requests and a response is required.</a:t>
            </a:r>
          </a:p>
          <a:p>
            <a:pPr lvl="1"/>
            <a:r>
              <a:rPr lang="en-US" altLang="en-US" dirty="0"/>
              <a:t>Once the invited state(s) responds it will be updated on the NFHS website with any additional comments. See slides #39 &amp; #40 for screenshots of how to search for an event.  </a:t>
            </a:r>
          </a:p>
          <a:p>
            <a:pPr lvl="1"/>
            <a:endParaRPr lang="en-US" altLang="en-US" dirty="0"/>
          </a:p>
          <a:p>
            <a:pPr lvl="1"/>
            <a:endParaRPr lang="en-US" altLang="en-US" dirty="0"/>
          </a:p>
        </p:txBody>
      </p:sp>
    </p:spTree>
    <p:extLst>
      <p:ext uri="{BB962C8B-B14F-4D97-AF65-F5344CB8AC3E}">
        <p14:creationId xmlns:p14="http://schemas.microsoft.com/office/powerpoint/2010/main" val="14157514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p:txBody>
          <a:bodyPr/>
          <a:lstStyle/>
          <a:p>
            <a:r>
              <a:rPr lang="en-US" altLang="en-US" dirty="0"/>
              <a:t>Searching for Events Online at </a:t>
            </a:r>
            <a:r>
              <a:rPr lang="en-US" altLang="en-US" i="1" dirty="0"/>
              <a:t>www.nfhs.org</a:t>
            </a:r>
          </a:p>
        </p:txBody>
      </p:sp>
      <p:sp>
        <p:nvSpPr>
          <p:cNvPr id="70659" name="Text Placeholder 3"/>
          <p:cNvSpPr>
            <a:spLocks noGrp="1"/>
          </p:cNvSpPr>
          <p:nvPr>
            <p:ph idx="1"/>
          </p:nvPr>
        </p:nvSpPr>
        <p:spPr/>
        <p:txBody>
          <a:bodyPr/>
          <a:lstStyle/>
          <a:p>
            <a:r>
              <a:rPr lang="en-US" altLang="en-US" dirty="0"/>
              <a:t>To search for a sanctioning event, go to </a:t>
            </a:r>
            <a:r>
              <a:rPr lang="en-US" altLang="en-US" i="1" dirty="0">
                <a:hlinkClick r:id="rId3">
                  <a:extLst>
                    <a:ext uri="{A12FA001-AC4F-418D-AE19-62706E023703}">
                      <ahyp:hlinkClr xmlns:ahyp="http://schemas.microsoft.com/office/drawing/2018/hyperlinkcolor" val="tx"/>
                    </a:ext>
                  </a:extLst>
                </a:hlinkClick>
              </a:rPr>
              <a:t>www.nfhs.org</a:t>
            </a:r>
            <a:r>
              <a:rPr lang="en-US" altLang="en-US" dirty="0"/>
              <a:t>, click on  “Resources” in the top Navigation bar, then click on “Sanctioning”, then “Search Events” by typing the Event name, click on the drop down menu for the State (where event will be held), Sport, and school year. Then click on “Search.”</a:t>
            </a:r>
          </a:p>
          <a:p>
            <a:endParaRPr lang="en-US" altLang="en-US" dirty="0"/>
          </a:p>
        </p:txBody>
      </p:sp>
      <p:pic>
        <p:nvPicPr>
          <p:cNvPr id="70661"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8157" y="3847306"/>
            <a:ext cx="6460334" cy="2247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35279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a:t>The Rationale of NFHS Sanctioning</a:t>
            </a:r>
          </a:p>
        </p:txBody>
      </p:sp>
      <p:sp>
        <p:nvSpPr>
          <p:cNvPr id="10243" name="Content Placeholder 2"/>
          <p:cNvSpPr>
            <a:spLocks noGrp="1"/>
          </p:cNvSpPr>
          <p:nvPr>
            <p:ph idx="1"/>
          </p:nvPr>
        </p:nvSpPr>
        <p:spPr/>
        <p:txBody>
          <a:bodyPr/>
          <a:lstStyle/>
          <a:p>
            <a:r>
              <a:rPr lang="en-US" altLang="en-US" dirty="0"/>
              <a:t>These specific purposes include the following:</a:t>
            </a:r>
          </a:p>
          <a:p>
            <a:pPr lvl="1"/>
            <a:r>
              <a:rPr lang="en-US" altLang="en-US" dirty="0"/>
              <a:t>Sanctioning enhances the likelihood that events will adhere to reasonable and detailed criteria which meets the specific requirements of a state association.</a:t>
            </a:r>
          </a:p>
          <a:p>
            <a:pPr lvl="1"/>
            <a:r>
              <a:rPr lang="en-US" altLang="en-US" dirty="0"/>
              <a:t>Sanctioning serves to promote sound regulation of the conditions under which students and teams compete.</a:t>
            </a:r>
          </a:p>
          <a:p>
            <a:pPr lvl="1"/>
            <a:r>
              <a:rPr lang="en-US" altLang="en-US" dirty="0"/>
              <a:t>Sanctioning is a means of encouraging well-managed rules and regulations.</a:t>
            </a:r>
          </a:p>
        </p:txBody>
      </p:sp>
    </p:spTree>
    <p:extLst>
      <p:ext uri="{BB962C8B-B14F-4D97-AF65-F5344CB8AC3E}">
        <p14:creationId xmlns:p14="http://schemas.microsoft.com/office/powerpoint/2010/main" val="157809329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altLang="en-US" dirty="0"/>
              <a:t>Posted Sanctioning Events</a:t>
            </a:r>
          </a:p>
        </p:txBody>
      </p:sp>
      <p:sp>
        <p:nvSpPr>
          <p:cNvPr id="72707" name="Text Placeholder 3"/>
          <p:cNvSpPr>
            <a:spLocks noGrp="1"/>
          </p:cNvSpPr>
          <p:nvPr>
            <p:ph idx="1"/>
          </p:nvPr>
        </p:nvSpPr>
        <p:spPr>
          <a:xfrm>
            <a:off x="838200" y="1825625"/>
            <a:ext cx="4442717" cy="4351338"/>
          </a:xfrm>
        </p:spPr>
        <p:txBody>
          <a:bodyPr/>
          <a:lstStyle/>
          <a:p>
            <a:r>
              <a:rPr lang="en-US" altLang="en-US" dirty="0"/>
              <a:t>Once submitted, the list of events and their status become available to view.</a:t>
            </a:r>
          </a:p>
        </p:txBody>
      </p:sp>
      <p:pic>
        <p:nvPicPr>
          <p:cNvPr id="72709"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89612" y="1690688"/>
            <a:ext cx="5564188" cy="430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47451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en-US" altLang="en-US"/>
              <a:t>Frequently Asked Questions?</a:t>
            </a:r>
          </a:p>
        </p:txBody>
      </p:sp>
      <p:sp>
        <p:nvSpPr>
          <p:cNvPr id="74755" name="Content Placeholder 2"/>
          <p:cNvSpPr>
            <a:spLocks noGrp="1"/>
          </p:cNvSpPr>
          <p:nvPr>
            <p:ph idx="1"/>
          </p:nvPr>
        </p:nvSpPr>
        <p:spPr/>
        <p:txBody>
          <a:bodyPr/>
          <a:lstStyle/>
          <a:p>
            <a:r>
              <a:rPr lang="en-US" altLang="en-US"/>
              <a:t>Will we receive a hard copy of our event’s final approval?</a:t>
            </a:r>
          </a:p>
          <a:p>
            <a:pPr lvl="1"/>
            <a:r>
              <a:rPr lang="en-US" altLang="en-US"/>
              <a:t>Yes, you will be able to print out the NFHS confirmation email advising you regarding the event’s approval or you can print the approval screen from the NFHS website.</a:t>
            </a:r>
          </a:p>
          <a:p>
            <a:pPr lvl="1"/>
            <a:endParaRPr lang="en-US" altLang="en-US"/>
          </a:p>
          <a:p>
            <a:pPr lvl="1"/>
            <a:endParaRPr lang="en-US" altLang="en-US"/>
          </a:p>
          <a:p>
            <a:endParaRPr lang="en-US" altLang="en-US"/>
          </a:p>
          <a:p>
            <a:endParaRPr lang="en-US" altLang="en-US"/>
          </a:p>
        </p:txBody>
      </p:sp>
    </p:spTree>
    <p:extLst>
      <p:ext uri="{BB962C8B-B14F-4D97-AF65-F5344CB8AC3E}">
        <p14:creationId xmlns:p14="http://schemas.microsoft.com/office/powerpoint/2010/main" val="2040514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a:t>The Rationale of NFHS Sanctioning (continued)</a:t>
            </a:r>
          </a:p>
        </p:txBody>
      </p:sp>
      <p:sp>
        <p:nvSpPr>
          <p:cNvPr id="12291" name="Content Placeholder 2"/>
          <p:cNvSpPr>
            <a:spLocks noGrp="1"/>
          </p:cNvSpPr>
          <p:nvPr>
            <p:ph idx="1"/>
          </p:nvPr>
        </p:nvSpPr>
        <p:spPr/>
        <p:txBody>
          <a:bodyPr/>
          <a:lstStyle/>
          <a:p>
            <a:pPr lvl="1"/>
            <a:r>
              <a:rPr lang="en-US" altLang="en-US" dirty="0"/>
              <a:t>Sanctioning adds an element of “due diligence” that encourages compliance with state associations’ rules and regulations.</a:t>
            </a:r>
          </a:p>
          <a:p>
            <a:pPr lvl="1"/>
            <a:r>
              <a:rPr lang="en-US" altLang="en-US" dirty="0"/>
              <a:t>Sanctioning protects the welfare of the student-athletes.</a:t>
            </a:r>
          </a:p>
          <a:p>
            <a:pPr lvl="1"/>
            <a:r>
              <a:rPr lang="en-US" altLang="en-US" dirty="0"/>
              <a:t>Sanctioning protects the existing programs sponsored by member schools and thereby promotes the opportunity for larger number of student-athletes to gain the benefits of interscholastic competition.</a:t>
            </a:r>
          </a:p>
          <a:p>
            <a:pPr lvl="1"/>
            <a:endParaRPr lang="en-US" altLang="en-US" dirty="0"/>
          </a:p>
        </p:txBody>
      </p:sp>
    </p:spTree>
    <p:extLst>
      <p:ext uri="{BB962C8B-B14F-4D97-AF65-F5344CB8AC3E}">
        <p14:creationId xmlns:p14="http://schemas.microsoft.com/office/powerpoint/2010/main" val="2415055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a:t>The Rationale of NFHS Sanctioning (continued)</a:t>
            </a:r>
          </a:p>
        </p:txBody>
      </p:sp>
      <p:sp>
        <p:nvSpPr>
          <p:cNvPr id="14339" name="Content Placeholder 2"/>
          <p:cNvSpPr>
            <a:spLocks noGrp="1"/>
          </p:cNvSpPr>
          <p:nvPr>
            <p:ph idx="1"/>
          </p:nvPr>
        </p:nvSpPr>
        <p:spPr/>
        <p:txBody>
          <a:bodyPr/>
          <a:lstStyle/>
          <a:p>
            <a:pPr lvl="1"/>
            <a:r>
              <a:rPr lang="en-US" altLang="en-US"/>
              <a:t>Sanctioning helps reduce the abuses of excessive competition.</a:t>
            </a:r>
          </a:p>
          <a:p>
            <a:pPr lvl="1"/>
            <a:r>
              <a:rPr lang="en-US" altLang="en-US"/>
              <a:t>Sanctioning promotes uniformity in obtaining approval for events.</a:t>
            </a:r>
          </a:p>
          <a:p>
            <a:pPr lvl="1"/>
            <a:r>
              <a:rPr lang="en-US" altLang="en-US"/>
              <a:t>Sanctioning helps protect students from exploitation.</a:t>
            </a:r>
          </a:p>
          <a:p>
            <a:pPr lvl="1"/>
            <a:r>
              <a:rPr lang="en-US" altLang="en-US"/>
              <a:t>Interstate and International sanctioning at the NFHS level promotes financial transparency and equivalency of treatment of participating high schools.</a:t>
            </a:r>
          </a:p>
        </p:txBody>
      </p:sp>
    </p:spTree>
    <p:extLst>
      <p:ext uri="{BB962C8B-B14F-4D97-AF65-F5344CB8AC3E}">
        <p14:creationId xmlns:p14="http://schemas.microsoft.com/office/powerpoint/2010/main" val="3410659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4"/>
          <p:cNvSpPr>
            <a:spLocks noGrp="1"/>
          </p:cNvSpPr>
          <p:nvPr>
            <p:ph type="title"/>
          </p:nvPr>
        </p:nvSpPr>
        <p:spPr/>
        <p:txBody>
          <a:bodyPr>
            <a:normAutofit fontScale="90000"/>
          </a:bodyPr>
          <a:lstStyle/>
          <a:p>
            <a:r>
              <a:rPr lang="en-US" altLang="en-US" dirty="0"/>
              <a:t>What Types of Events Require NFHS Sanctioning Approval?</a:t>
            </a:r>
          </a:p>
        </p:txBody>
      </p:sp>
    </p:spTree>
    <p:extLst>
      <p:ext uri="{BB962C8B-B14F-4D97-AF65-F5344CB8AC3E}">
        <p14:creationId xmlns:p14="http://schemas.microsoft.com/office/powerpoint/2010/main" val="170746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dirty="0"/>
              <a:t>What Events Require </a:t>
            </a:r>
            <a:br>
              <a:rPr lang="en-US" altLang="en-US" dirty="0"/>
            </a:br>
            <a:r>
              <a:rPr lang="en-US" altLang="en-US" dirty="0"/>
              <a:t>NFHS Sanctioning?</a:t>
            </a:r>
          </a:p>
        </p:txBody>
      </p:sp>
      <p:sp>
        <p:nvSpPr>
          <p:cNvPr id="17411" name="Rectangle 3"/>
          <p:cNvSpPr>
            <a:spLocks noGrp="1" noChangeArrowheads="1"/>
          </p:cNvSpPr>
          <p:nvPr>
            <p:ph idx="1"/>
          </p:nvPr>
        </p:nvSpPr>
        <p:spPr/>
        <p:txBody>
          <a:bodyPr/>
          <a:lstStyle/>
          <a:p>
            <a:r>
              <a:rPr lang="en-US" altLang="en-US" dirty="0"/>
              <a:t>Any interstate or international event involving two (2) or more schools which is co-sponsored by or titled in the name of an organization outside the school community (e.g., a college/university, a theme park, a service organization (Kiwanis, Optimist) or an athletic shoe/apparel company)</a:t>
            </a:r>
          </a:p>
          <a:p>
            <a:r>
              <a:rPr lang="en-US" altLang="en-US" dirty="0"/>
              <a:t>Events in non-bordering states if five (5) or more states are involved</a:t>
            </a:r>
          </a:p>
          <a:p>
            <a:r>
              <a:rPr lang="en-US" altLang="en-US" dirty="0"/>
              <a:t>Events in non-bordering states if more than eight (8) schools are involved</a:t>
            </a:r>
          </a:p>
          <a:p>
            <a:endParaRPr lang="en-US" altLang="en-US" dirty="0"/>
          </a:p>
          <a:p>
            <a:endParaRPr lang="en-US" altLang="en-US" dirty="0"/>
          </a:p>
        </p:txBody>
      </p:sp>
    </p:spTree>
    <p:extLst>
      <p:ext uri="{BB962C8B-B14F-4D97-AF65-F5344CB8AC3E}">
        <p14:creationId xmlns:p14="http://schemas.microsoft.com/office/powerpoint/2010/main" val="1087500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What Events Require </a:t>
            </a:r>
            <a:br>
              <a:rPr lang="en-US" altLang="en-US" dirty="0"/>
            </a:br>
            <a:r>
              <a:rPr lang="en-US" altLang="en-US" dirty="0"/>
              <a:t>NFHS Sanctioning?</a:t>
            </a:r>
          </a:p>
        </p:txBody>
      </p:sp>
      <p:sp>
        <p:nvSpPr>
          <p:cNvPr id="19459" name="Content Placeholder 2"/>
          <p:cNvSpPr>
            <a:spLocks noGrp="1"/>
          </p:cNvSpPr>
          <p:nvPr>
            <p:ph idx="1"/>
          </p:nvPr>
        </p:nvSpPr>
        <p:spPr/>
        <p:txBody>
          <a:bodyPr/>
          <a:lstStyle/>
          <a:p>
            <a:r>
              <a:rPr lang="en-US" altLang="en-US" dirty="0"/>
              <a:t>Any event involving two (2) or more schools that involves a team from a foreign country. The host school should complete the international sanction application.  This would include any event(s) that involves international traveling teams that play in multiple games in multiple states.  (The exceptions to this rule are Canada and Mexico which are considered "bordering states to every U.S. state.")</a:t>
            </a:r>
          </a:p>
          <a:p>
            <a:endParaRPr lang="en-US" altLang="en-US" dirty="0"/>
          </a:p>
          <a:p>
            <a:endParaRPr lang="en-US" altLang="en-US" dirty="0"/>
          </a:p>
        </p:txBody>
      </p:sp>
    </p:spTree>
    <p:extLst>
      <p:ext uri="{BB962C8B-B14F-4D97-AF65-F5344CB8AC3E}">
        <p14:creationId xmlns:p14="http://schemas.microsoft.com/office/powerpoint/2010/main" val="3895454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1709</TotalTime>
  <Words>2474</Words>
  <Application>Microsoft Office PowerPoint</Application>
  <PresentationFormat>Widescreen</PresentationFormat>
  <Paragraphs>161</Paragraphs>
  <Slides>41</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Aptos</vt:lpstr>
      <vt:lpstr>Aptos Display</vt:lpstr>
      <vt:lpstr>Arial</vt:lpstr>
      <vt:lpstr>Calibri</vt:lpstr>
      <vt:lpstr>Office Theme</vt:lpstr>
      <vt:lpstr>THE Updated NFHS ONLINE SANCTIONING PROCESS</vt:lpstr>
      <vt:lpstr>The Philosophy of Sanctioning</vt:lpstr>
      <vt:lpstr>The Rationale of  NFHS Sanctioning </vt:lpstr>
      <vt:lpstr>The Rationale of NFHS Sanctioning</vt:lpstr>
      <vt:lpstr>The Rationale of NFHS Sanctioning (continued)</vt:lpstr>
      <vt:lpstr>The Rationale of NFHS Sanctioning (continued)</vt:lpstr>
      <vt:lpstr>What Types of Events Require NFHS Sanctioning Approval?</vt:lpstr>
      <vt:lpstr>What Events Require  NFHS Sanctioning?</vt:lpstr>
      <vt:lpstr>What Events Require  NFHS Sanctioning?</vt:lpstr>
      <vt:lpstr>Frequently Asked Event Eligibility and Host School Questions</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lpstr>Frequently Asked Questions?</vt:lpstr>
      <vt:lpstr>Frequently Asked Event Manager/Sponsor Registration Questions</vt:lpstr>
      <vt:lpstr>How Does an Event Manager/Sponsor Begin the Sanctioning Process?</vt:lpstr>
      <vt:lpstr>Registration Page for Event Managers/Sponsors</vt:lpstr>
      <vt:lpstr>How Does the Sanctioning  Process Continue? </vt:lpstr>
      <vt:lpstr>Screenshot of What the Host State Association Sees When an Event Manager/Sponsor Forwards a New Sanction Event Request.</vt:lpstr>
      <vt:lpstr>NFHS Sanctioning Application Fee Process Information</vt:lpstr>
      <vt:lpstr>What is the NFHS Sanctioning Application Fee Schedule for State Association Member Schools?</vt:lpstr>
      <vt:lpstr>What is the NFHS Sanctioning Application Fee Schedule for  Non-school Organizations?</vt:lpstr>
      <vt:lpstr>How is the NFHS Sanctioning Application Fee Payment Made ? </vt:lpstr>
      <vt:lpstr>Frequently Asked  Payment Questions </vt:lpstr>
      <vt:lpstr>Frequently Asked Questions?</vt:lpstr>
      <vt:lpstr>Frequently Asked Questions?</vt:lpstr>
      <vt:lpstr>Frequently Asked Process and Approval Questions</vt:lpstr>
      <vt:lpstr>Frequently Asked Questions?</vt:lpstr>
      <vt:lpstr>Frequently Asked Questions?</vt:lpstr>
      <vt:lpstr>Frequently Asked Questions?</vt:lpstr>
      <vt:lpstr>Frequently Asked Questions?</vt:lpstr>
      <vt:lpstr>Frequently Asked Questions?</vt:lpstr>
      <vt:lpstr>Frequently Asked Questions?</vt:lpstr>
      <vt:lpstr>Searching for Events Online at www.nfhs.org</vt:lpstr>
      <vt:lpstr>Posted Sanctioning Events</vt:lpstr>
      <vt:lpstr>Frequently Asked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Madison Davis</dc:creator>
  <cp:lastModifiedBy>Kim Vogel</cp:lastModifiedBy>
  <cp:revision>21</cp:revision>
  <dcterms:created xsi:type="dcterms:W3CDTF">2024-02-15T19:09:41Z</dcterms:created>
  <dcterms:modified xsi:type="dcterms:W3CDTF">2024-04-23T12:32:28Z</dcterms:modified>
</cp:coreProperties>
</file>